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F96527-813C-4C0B-B835-E7675376FE7A}" type="datetimeFigureOut">
              <a:rPr lang="pl-PL" smtClean="0"/>
              <a:pPr/>
              <a:t>06.04.2020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BF60E0-DD88-432B-B7C9-9DEE78BB5F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Wielkości odnoszące się do stojana opisujemy indeksem „1” np.: </a:t>
            </a:r>
            <a:r>
              <a:rPr lang="pl-PL" sz="2400" i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sz="2400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Wielkości odnoszące się do wirnika opisujemy indeksem „2” np.: </a:t>
            </a:r>
            <a:r>
              <a:rPr lang="pl-PL" sz="24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pl-PL" sz="2400" i="1" baseline="-25000" dirty="0" smtClean="0">
                <a:latin typeface="Arial" pitchFamily="34" charset="0"/>
                <a:cs typeface="Arial" pitchFamily="34" charset="0"/>
              </a:rPr>
              <a:t>2 </a:t>
            </a: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Wielkości charakterystyczne dla biegu jałowego opisujemy indeksem „0” np.: U</a:t>
            </a:r>
            <a:r>
              <a:rPr lang="pl-PL" sz="24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Wielkości charakterystyczne dla stanu zwarcia indeksem „z” np.: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sz="2400" baseline="-25000" dirty="0" err="1" smtClean="0">
                <a:latin typeface="Arial" pitchFamily="34" charset="0"/>
                <a:cs typeface="Arial" pitchFamily="34" charset="0"/>
              </a:rPr>
              <a:t>z</a:t>
            </a:r>
            <a:endParaRPr lang="pl-PL" sz="2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Jeżeli zasilimy uzwojenie stojana prądem trójfazowym, to powstanie pole magnetyczne wirujące z prędkością n</a:t>
            </a:r>
            <a:r>
              <a:rPr lang="pl-PL" sz="24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 </a:t>
            </a:r>
            <a:endParaRPr lang="pl-PL" sz="24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357562"/>
            <a:ext cx="255652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W uzwojeniu nieruchomego wirnika przecinanego przez wirujące pole magnetyczne indukuje się siła elektromotoryczna</a:t>
            </a:r>
          </a:p>
          <a:p>
            <a:endParaRPr lang="pl-PL" sz="2400" b="1" i="1" dirty="0" smtClean="0">
              <a:latin typeface="Arial" pitchFamily="34" charset="0"/>
              <a:cs typeface="Arial" pitchFamily="34" charset="0"/>
            </a:endParaRPr>
          </a:p>
          <a:p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Symbol" pitchFamily="18" charset="2"/>
                <a:cs typeface="Arial" pitchFamily="34" charset="0"/>
              </a:rPr>
              <a:t>F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– strumień główny</a:t>
            </a: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pl-PL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– liczba zwojów uzwojenia wirnika</a:t>
            </a: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pl-PL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– częstotliwość napięcia zasilającego</a:t>
            </a: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pl-PL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– współczynnik uzwojenia wirnika</a:t>
            </a:r>
          </a:p>
          <a:p>
            <a:endParaRPr lang="pl-PL" sz="2000" dirty="0" smtClean="0">
              <a:latin typeface="Symbol" pitchFamily="18" charset="2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71810"/>
            <a:ext cx="6652630" cy="121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Strumień wirujący indukuje również siłę elektromotoryczną w uzwojeniu stojana</a:t>
            </a:r>
          </a:p>
          <a:p>
            <a:endParaRPr lang="pl-PL" sz="2400" b="1" i="1" dirty="0" smtClean="0">
              <a:latin typeface="Arial" pitchFamily="34" charset="0"/>
              <a:cs typeface="Arial" pitchFamily="34" charset="0"/>
            </a:endParaRPr>
          </a:p>
          <a:p>
            <a:endParaRPr lang="pl-PL" sz="2400" b="1" i="1" dirty="0" smtClean="0">
              <a:latin typeface="Arial" pitchFamily="34" charset="0"/>
              <a:cs typeface="Arial" pitchFamily="34" charset="0"/>
            </a:endParaRPr>
          </a:p>
          <a:p>
            <a:endParaRPr lang="pl-PL" sz="2400" b="1" i="1" dirty="0" smtClean="0">
              <a:latin typeface="Arial" pitchFamily="34" charset="0"/>
              <a:cs typeface="Arial" pitchFamily="34" charset="0"/>
            </a:endParaRPr>
          </a:p>
          <a:p>
            <a:endParaRPr lang="pl-PL" sz="24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Symbol" pitchFamily="18" charset="2"/>
                <a:cs typeface="Arial" pitchFamily="34" charset="0"/>
              </a:rPr>
              <a:t>F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– strumień główny</a:t>
            </a: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pl-PL" sz="20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– liczba zwojów uzwojenia stojana</a:t>
            </a: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pl-PL" sz="20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– częstotliwość napięcia zasilającego</a:t>
            </a: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pl-PL" sz="20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– współczynnik uzwojenia stojana</a:t>
            </a:r>
          </a:p>
          <a:p>
            <a:endParaRPr lang="pl-PL" sz="24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786058"/>
            <a:ext cx="5966086" cy="105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785926"/>
            <a:ext cx="7406640" cy="407196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Na skutek działania pola magnetycznego na przewodnik z prądem powstaje moment elektromagnetyczny, który po przekroczeniu wartości momentu hamującego wprawia wirnik w ruch.</a:t>
            </a: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Wirnik podążając z wirującym polem magnetycznym wiruje zgodnie z kierunkiem wirowania tego pola.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endParaRPr lang="pl-PL" sz="2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857364"/>
            <a:ext cx="7406640" cy="44291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Gdyby wirnik osiągnął prędkość synchroniczną pręty nie byłyby przecinane przez pole magnetyczne stojana (wirowałyby zgodnie), nie indukowałoby się napięcie, nie płynąłby prąd, nie powstawałby moment.</a:t>
            </a:r>
          </a:p>
          <a:p>
            <a:pPr>
              <a:lnSpc>
                <a:spcPct val="150000"/>
              </a:lnSpc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endParaRPr lang="pl-PL" sz="2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857364"/>
            <a:ext cx="7406640" cy="44291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Maszyna wytwarza moment elektromagnetyczny dla wszystkich prędkości z wyjątkiem prędkości synchronicznej.</a:t>
            </a:r>
          </a:p>
          <a:p>
            <a:pPr>
              <a:lnSpc>
                <a:spcPct val="150000"/>
              </a:lnSpc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Z tego powodu maszyny działające na tej zasadzie nazywamy asynchronicznymi </a:t>
            </a:r>
            <a:r>
              <a:rPr lang="pl-PL" sz="2400" b="1" smtClean="0">
                <a:latin typeface="Arial" pitchFamily="34" charset="0"/>
                <a:cs typeface="Arial" pitchFamily="34" charset="0"/>
              </a:rPr>
              <a:t>lub częściej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maszynami indukcyjnymi.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endParaRPr lang="pl-PL" sz="2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92869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 smtClean="0">
                <a:effectLst/>
              </a:rPr>
              <a:t>Maszyny indukcyjne </a:t>
            </a:r>
            <a:endParaRPr lang="pl-PL" sz="1800" b="1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2560" y="1857364"/>
            <a:ext cx="7406640" cy="442915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W stanie obciążenia momentem znamionowym wirnik wiruje z prędkością mniejszą o kilka procent od prędkości synchronicznej.</a:t>
            </a:r>
          </a:p>
          <a:p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Poślizg – stosunek prędkości pola względem wirnika do prędkości synchronicznej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endParaRPr lang="pl-PL" sz="24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643446"/>
            <a:ext cx="226220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970</TotalTime>
  <Words>267</Words>
  <Application>Microsoft Office PowerPoint</Application>
  <PresentationFormat>Pokaz na ekranie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Przesilenie</vt:lpstr>
      <vt:lpstr>Maszyny indukcyjne </vt:lpstr>
      <vt:lpstr>Maszyny indukcyjne </vt:lpstr>
      <vt:lpstr>Maszyny indukcyjne </vt:lpstr>
      <vt:lpstr>Maszyny indukcyjne </vt:lpstr>
      <vt:lpstr>Maszyny indukcyjne </vt:lpstr>
      <vt:lpstr>Maszyny indukcyjne </vt:lpstr>
      <vt:lpstr>Maszyny indukcyjne </vt:lpstr>
      <vt:lpstr>Maszyny indukcyjne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Pole elektryczne Zjawisko elektryzowania ciał</dc:title>
  <dc:creator>Mariusz</dc:creator>
  <cp:lastModifiedBy>mskub</cp:lastModifiedBy>
  <cp:revision>150</cp:revision>
  <dcterms:created xsi:type="dcterms:W3CDTF">2015-05-08T06:43:52Z</dcterms:created>
  <dcterms:modified xsi:type="dcterms:W3CDTF">2020-04-05T22:28:49Z</dcterms:modified>
</cp:coreProperties>
</file>