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indukcyjne – stany pracy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857364"/>
            <a:ext cx="7406640" cy="44291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endParaRPr lang="pl-PL" sz="24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8660" y="1571612"/>
            <a:ext cx="618873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indukcyjne 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857364"/>
            <a:ext cx="7406640" cy="4429156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Maszyna indukcyjna jest silnikiem przy prędkościach  </a:t>
            </a:r>
          </a:p>
          <a:p>
            <a:pPr algn="ctr"/>
            <a:r>
              <a:rPr lang="pl-PL" sz="2400" b="1" dirty="0" smtClean="0">
                <a:latin typeface="Arial" pitchFamily="34" charset="0"/>
                <a:cs typeface="Arial" pitchFamily="34" charset="0"/>
              </a:rPr>
              <a:t>0 &lt; n &lt; n</a:t>
            </a:r>
            <a:r>
              <a:rPr lang="pl-PL" sz="2400" b="1" baseline="-25000" dirty="0" smtClean="0">
                <a:latin typeface="Arial" pitchFamily="34" charset="0"/>
                <a:cs typeface="Arial" pitchFamily="34" charset="0"/>
              </a:rPr>
              <a:t>1  </a:t>
            </a:r>
          </a:p>
          <a:p>
            <a:pPr algn="ctr"/>
            <a:endParaRPr lang="pl-PL" sz="2400" b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co odpowiada zakresowi poślizgów </a:t>
            </a:r>
          </a:p>
          <a:p>
            <a:pPr algn="ctr"/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1 &gt; s &gt; 0</a:t>
            </a:r>
          </a:p>
          <a:p>
            <a:pPr algn="ctr"/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Moc prawie w całości jest zamieniana na moc mechaniczną i oddawana na wał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endParaRPr lang="pl-PL" sz="2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indukcyjne 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500174"/>
            <a:ext cx="7406640" cy="4929222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Maszyna indukcyjna jest prądnicą jeżeli prędkość wirnika jest większa od prędkości synchronicznej  </a:t>
            </a:r>
          </a:p>
          <a:p>
            <a:pPr algn="ctr"/>
            <a:r>
              <a:rPr lang="pl-PL" sz="2400" b="1" dirty="0" smtClean="0">
                <a:latin typeface="Arial" pitchFamily="34" charset="0"/>
                <a:cs typeface="Arial" pitchFamily="34" charset="0"/>
              </a:rPr>
              <a:t>n &gt; n</a:t>
            </a:r>
            <a:r>
              <a:rPr lang="pl-PL" sz="2400" b="1" baseline="-25000" dirty="0" smtClean="0">
                <a:latin typeface="Arial" pitchFamily="34" charset="0"/>
                <a:cs typeface="Arial" pitchFamily="34" charset="0"/>
              </a:rPr>
              <a:t>1  </a:t>
            </a:r>
          </a:p>
          <a:p>
            <a:pPr algn="ctr"/>
            <a:endParaRPr lang="pl-PL" sz="2400" b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poślizg jest mniejszy od zera</a:t>
            </a:r>
          </a:p>
          <a:p>
            <a:pPr algn="ctr"/>
            <a:r>
              <a:rPr lang="pl-PL" sz="2400" b="1" dirty="0" smtClean="0">
                <a:latin typeface="Arial" pitchFamily="34" charset="0"/>
                <a:cs typeface="Arial" pitchFamily="34" charset="0"/>
              </a:rPr>
              <a:t>s &lt; 0</a:t>
            </a: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sytuacja ma miejsce kiedy maszyna jest napędzana poprzez inną maszynę. Pręty przecinają pole w przeciwnym kierunku, zmienia się zwrot indukowanego napięcia.</a:t>
            </a: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Maszyna oddaje do sieci moc czynną elektryczną , ale pobiera moc bierną (magnesowanie)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endParaRPr lang="pl-PL" sz="2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indukcyjne 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500174"/>
            <a:ext cx="7406640" cy="4929222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Maszyna indukcyjna jest hamulcem jeżeli prędkości wirowania wirnika jest mniejsza od zera</a:t>
            </a:r>
          </a:p>
          <a:p>
            <a:pPr algn="ctr"/>
            <a:r>
              <a:rPr lang="pl-PL" sz="2400" b="1" dirty="0" smtClean="0">
                <a:latin typeface="Arial" pitchFamily="34" charset="0"/>
                <a:cs typeface="Arial" pitchFamily="34" charset="0"/>
              </a:rPr>
              <a:t>n &lt; 0</a:t>
            </a:r>
            <a:r>
              <a:rPr lang="pl-PL" sz="2400" b="1" baseline="-25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poślizg</a:t>
            </a:r>
          </a:p>
          <a:p>
            <a:pPr algn="ctr"/>
            <a:r>
              <a:rPr lang="pl-PL" sz="2400" b="1" dirty="0" smtClean="0">
                <a:latin typeface="Arial" pitchFamily="34" charset="0"/>
                <a:cs typeface="Arial" pitchFamily="34" charset="0"/>
              </a:rPr>
              <a:t>s &gt; 0</a:t>
            </a: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Moment elektromagnetyczny działa zgodnie z kierunkiem wirowania pola, a więc przeciwdziała momentowi zewnętrznemu.</a:t>
            </a: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Maszyna pobiera moc mechaniczną i łącznie z mocą elektryczną pobieraną z sieci  zamienia je w ciepło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endParaRPr lang="pl-PL" sz="2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indukcyjne 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500174"/>
            <a:ext cx="7406640" cy="4929222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Stan szczególny I</a:t>
            </a: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gdy n=0; s=1</a:t>
            </a:r>
          </a:p>
          <a:p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Gdy wirnik jest nieruchomy, a obwód uzwojenia jest otwarty mamy stan podobny do stanu jałowego transformatora.</a:t>
            </a:r>
          </a:p>
          <a:p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Jeżeli obwód wirnika jest zamknięty, mamy stan analogiczny do stanu zwarcia transformatora.</a:t>
            </a: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Moc mechaniczna nie występuje, a pobrana energia zamienia się w ciepło</a:t>
            </a:r>
          </a:p>
          <a:p>
            <a:pPr>
              <a:lnSpc>
                <a:spcPct val="150000"/>
              </a:lnSpc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endParaRPr lang="pl-PL" sz="2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indukcyjne 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500174"/>
            <a:ext cx="7406640" cy="4929222"/>
          </a:xfrm>
        </p:spPr>
        <p:txBody>
          <a:bodyPr>
            <a:normAutofit fontScale="92500"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Stan szczególny II</a:t>
            </a: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gdy </a:t>
            </a:r>
            <a:r>
              <a:rPr lang="pl-PL" sz="2400" b="1" dirty="0" err="1" smtClean="0">
                <a:latin typeface="Arial" pitchFamily="34" charset="0"/>
                <a:cs typeface="Arial" pitchFamily="34" charset="0"/>
              </a:rPr>
              <a:t>n=n</a:t>
            </a:r>
            <a:r>
              <a:rPr lang="pl-PL" sz="2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; s=0</a:t>
            </a:r>
          </a:p>
          <a:p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Jeżeli prędkość jest równa prędkości synchronicznej  w wirniku nie może indukować się napięcie, nie płynie prąd, a więc nie powstaje moment. </a:t>
            </a: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Aby wirnik obracał się z prędkością synchroniczną należałoby go napędzać mocą potrzebną do pokrycia strat mechanicznych. Pobierany z sieci prąd miałby duża składową bierną, a maszyna byłaby odbiornikiem takiego samego typu jak dławik lub transformator w </a:t>
            </a:r>
            <a:r>
              <a:rPr lang="pl-PL" sz="2400" b="1" smtClean="0">
                <a:latin typeface="Arial" pitchFamily="34" charset="0"/>
                <a:cs typeface="Arial" pitchFamily="34" charset="0"/>
              </a:rPr>
              <a:t>stanie jałowym</a:t>
            </a: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endParaRPr lang="pl-PL" sz="2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969</TotalTime>
  <Words>285</Words>
  <Application>Microsoft Office PowerPoint</Application>
  <PresentationFormat>Pokaz na ekranie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Przesilenie</vt:lpstr>
      <vt:lpstr>Maszyny indukcyjne – stany pracy</vt:lpstr>
      <vt:lpstr>Maszyny indukcyjne </vt:lpstr>
      <vt:lpstr>Maszyny indukcyjne </vt:lpstr>
      <vt:lpstr>Maszyny indukcyjne </vt:lpstr>
      <vt:lpstr>Maszyny indukcyjne </vt:lpstr>
      <vt:lpstr>Maszyny indukcyjne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Pole elektryczne Zjawisko elektryzowania ciał</dc:title>
  <dc:creator>Mariusz</dc:creator>
  <cp:lastModifiedBy>mskub</cp:lastModifiedBy>
  <cp:revision>150</cp:revision>
  <dcterms:created xsi:type="dcterms:W3CDTF">2015-05-08T06:43:52Z</dcterms:created>
  <dcterms:modified xsi:type="dcterms:W3CDTF">2020-04-05T22:29:13Z</dcterms:modified>
</cp:coreProperties>
</file>