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7" r:id="rId6"/>
    <p:sldId id="262" r:id="rId7"/>
    <p:sldId id="263" r:id="rId8"/>
    <p:sldId id="264" r:id="rId9"/>
    <p:sldId id="266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4786314" y="2643182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Moc czynna pobierana z sieci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572140"/>
            <a:ext cx="3800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3571868" y="4357694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Moc użyteczna ( przekazywana do urządzenia napędzanego)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786454"/>
            <a:ext cx="2357454" cy="7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43042" y="1500174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</a:rPr>
              <a:t>Sprawność silnika – stosunek mocy użytecznej na wale silnika do mocy pobranej z sieci</a:t>
            </a:r>
          </a:p>
          <a:p>
            <a:endParaRPr lang="pl-PL" sz="2400" dirty="0" smtClean="0">
              <a:latin typeface="Calibri" pitchFamily="34" charset="0"/>
            </a:endParaRPr>
          </a:p>
          <a:p>
            <a:endParaRPr lang="pl-PL" sz="2400" dirty="0" smtClean="0">
              <a:latin typeface="Calibri" pitchFamily="34" charset="0"/>
            </a:endParaRPr>
          </a:p>
          <a:p>
            <a:endParaRPr lang="pl-PL" sz="2400" dirty="0" smtClean="0">
              <a:latin typeface="Calibri" pitchFamily="34" charset="0"/>
            </a:endParaRPr>
          </a:p>
          <a:p>
            <a:endParaRPr lang="pl-PL" sz="2400" dirty="0" smtClean="0">
              <a:latin typeface="Calibri" pitchFamily="34" charset="0"/>
            </a:endParaRPr>
          </a:p>
          <a:p>
            <a:endParaRPr lang="pl-PL" sz="2400" dirty="0" smtClean="0">
              <a:latin typeface="Calibri" pitchFamily="34" charset="0"/>
            </a:endParaRPr>
          </a:p>
          <a:p>
            <a:endParaRPr lang="pl-PL" sz="2400" dirty="0" smtClean="0">
              <a:latin typeface="Calibri" pitchFamily="34" charset="0"/>
            </a:endParaRPr>
          </a:p>
          <a:p>
            <a:endParaRPr lang="pl-PL" sz="2400" dirty="0" smtClean="0">
              <a:latin typeface="Calibri" pitchFamily="34" charset="0"/>
            </a:endParaRPr>
          </a:p>
          <a:p>
            <a:r>
              <a:rPr lang="pl-PL" sz="2400" dirty="0" smtClean="0">
                <a:latin typeface="Calibri" pitchFamily="34" charset="0"/>
              </a:rPr>
              <a:t>Dla silników o mocach ok. 10 000 </a:t>
            </a:r>
            <a:r>
              <a:rPr lang="pl-PL" sz="2400" dirty="0" err="1" smtClean="0">
                <a:latin typeface="Calibri" pitchFamily="34" charset="0"/>
              </a:rPr>
              <a:t>kW</a:t>
            </a:r>
            <a:r>
              <a:rPr lang="pl-PL" sz="2400" dirty="0" smtClean="0">
                <a:latin typeface="Calibri" pitchFamily="34" charset="0"/>
              </a:rPr>
              <a:t> wynosi ok. 0,98, a przy mocach 1 </a:t>
            </a:r>
            <a:r>
              <a:rPr lang="pl-PL" sz="2400" dirty="0" err="1" smtClean="0">
                <a:latin typeface="Calibri" pitchFamily="34" charset="0"/>
              </a:rPr>
              <a:t>kW</a:t>
            </a:r>
            <a:r>
              <a:rPr lang="pl-PL" sz="2400" dirty="0" smtClean="0">
                <a:latin typeface="Calibri" pitchFamily="34" charset="0"/>
              </a:rPr>
              <a:t> ok. </a:t>
            </a:r>
            <a:r>
              <a:rPr lang="pl-PL" sz="2400" smtClean="0">
                <a:latin typeface="Calibri" pitchFamily="34" charset="0"/>
              </a:rPr>
              <a:t>0,79.</a:t>
            </a:r>
            <a:endParaRPr lang="pl-PL" sz="2400" dirty="0" smtClean="0">
              <a:latin typeface="Calibri" pitchFamily="34" charset="0"/>
            </a:endParaRPr>
          </a:p>
          <a:p>
            <a:endParaRPr lang="pl-P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936847" cy="17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571480"/>
            <a:ext cx="461665" cy="56436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43042" y="142873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Sprawność silnika nie jest stała i zmienia się wraz ze zmianą obciążenia</a:t>
            </a:r>
            <a:endParaRPr lang="pl-PL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4214842" cy="408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5643570" y="2786058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Straty mocy czynnej w uzwojeniu stojana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783256"/>
            <a:ext cx="3463711" cy="10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5643570" y="3286124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Straty mocy czynnej w rdzeniu stojana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715016"/>
            <a:ext cx="56958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4643438" y="3571876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Moc idealna (pola wirującego)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715016"/>
            <a:ext cx="3571900" cy="7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5357818" y="4929198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Straty mocy czynnej w uzwojeniu wirnika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86454"/>
            <a:ext cx="4000528" cy="76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6715140" y="3643314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Moc czynna wydzielana na rezystancji </a:t>
            </a:r>
            <a:r>
              <a:rPr lang="pl-PL" dirty="0" err="1" smtClean="0"/>
              <a:t>R</a:t>
            </a:r>
            <a:r>
              <a:rPr lang="pl-PL" baseline="-25000" dirty="0" err="1" smtClean="0"/>
              <a:t>d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857892"/>
            <a:ext cx="3429024" cy="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5000628" y="3857628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Moc elektryczna tracona w wirniku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15016"/>
            <a:ext cx="45916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4429124" y="3857628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Moc mechaniczna przekazywana na wał silnika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7" y="5643578"/>
            <a:ext cx="66656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Bilans mocy silnika pierścieniowego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857784" cy="42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3643306" y="5143512"/>
            <a:ext cx="357190" cy="2857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43042" y="521495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Straty mechaniczne (tarcie)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1018</TotalTime>
  <Words>168</Words>
  <Application>Microsoft Office PowerPoint</Application>
  <PresentationFormat>Pokaz na ekranie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Przesilenie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  <vt:lpstr>Bilans mocy silnika pierścieniowego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160</cp:revision>
  <dcterms:created xsi:type="dcterms:W3CDTF">2015-05-08T06:43:52Z</dcterms:created>
  <dcterms:modified xsi:type="dcterms:W3CDTF">2020-04-15T06:28:31Z</dcterms:modified>
</cp:coreProperties>
</file>