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272" r:id="rId4"/>
    <p:sldId id="273" r:id="rId5"/>
    <p:sldId id="274" r:id="rId6"/>
    <p:sldId id="275" r:id="rId7"/>
    <p:sldId id="270" r:id="rId8"/>
    <p:sldId id="276" r:id="rId9"/>
    <p:sldId id="277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22.04.2020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 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Zależność między mocą i momentem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5992595" cy="26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Zależność momentu od poślizgu</a:t>
            </a:r>
          </a:p>
          <a:p>
            <a:r>
              <a:rPr lang="pl-PL" dirty="0" smtClean="0"/>
              <a:t>Badając przebieg zmienności funkcji </a:t>
            </a:r>
            <a:r>
              <a:rPr lang="pl-PL" dirty="0" err="1" smtClean="0"/>
              <a:t>M=f</a:t>
            </a:r>
            <a:r>
              <a:rPr lang="pl-PL" dirty="0" smtClean="0"/>
              <a:t>(s), przyrównujemy pierwszą pochodną do zera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876"/>
            <a:ext cx="1850905" cy="15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Zależność momentu od poślizgu</a:t>
            </a:r>
          </a:p>
          <a:p>
            <a:r>
              <a:rPr lang="pl-PL" dirty="0" smtClean="0"/>
              <a:t>Stwierdzamy że funkcja ma dwa ekstrema przy poślizgach nazywanych krytycznymi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714752"/>
            <a:ext cx="35680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7406640" cy="1752600"/>
          </a:xfrm>
        </p:spPr>
        <p:txBody>
          <a:bodyPr/>
          <a:lstStyle/>
          <a:p>
            <a:r>
              <a:rPr lang="pl-PL" dirty="0" smtClean="0"/>
              <a:t>Zależność momentu od poślizgu</a:t>
            </a:r>
          </a:p>
          <a:p>
            <a:r>
              <a:rPr lang="pl-PL" dirty="0" smtClean="0"/>
              <a:t>Przebieg funkcji </a:t>
            </a:r>
            <a:r>
              <a:rPr lang="pl-PL" i="1" dirty="0" err="1" smtClean="0"/>
              <a:t>M=f</a:t>
            </a:r>
            <a:r>
              <a:rPr lang="pl-PL" i="1" dirty="0" smtClean="0"/>
              <a:t>(s) </a:t>
            </a:r>
            <a:r>
              <a:rPr lang="pl-PL" dirty="0" smtClean="0"/>
              <a:t>w całym zakresie poślizgów jest równoważny </a:t>
            </a:r>
            <a:r>
              <a:rPr lang="pl-PL" i="1" dirty="0" err="1" smtClean="0"/>
              <a:t>M=f</a:t>
            </a:r>
            <a:r>
              <a:rPr lang="pl-PL" i="1" dirty="0" smtClean="0"/>
              <a:t>(n) </a:t>
            </a:r>
            <a:r>
              <a:rPr lang="pl-PL" dirty="0" smtClean="0"/>
              <a:t> i jest często nazywany charakterystyką mechaniczną maszyny</a:t>
            </a:r>
            <a:endParaRPr lang="pl-PL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6143668" cy="35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7406640" cy="1752600"/>
          </a:xfrm>
        </p:spPr>
        <p:txBody>
          <a:bodyPr/>
          <a:lstStyle/>
          <a:p>
            <a:r>
              <a:rPr lang="pl-PL" dirty="0" smtClean="0"/>
              <a:t>Zależność momentu od poślizgu</a:t>
            </a:r>
          </a:p>
          <a:p>
            <a:r>
              <a:rPr lang="pl-PL" dirty="0" smtClean="0"/>
              <a:t>Zależność między momentem wytwarzanym w maszynie, momentem krytycznym, poślizgiem i poślizgiem krytycznym określa wzór </a:t>
            </a:r>
            <a:r>
              <a:rPr lang="pl-PL" dirty="0" err="1" smtClean="0"/>
              <a:t>Klossa</a:t>
            </a:r>
            <a:endParaRPr lang="pl-PL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429000"/>
            <a:ext cx="3760054" cy="240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7406640" cy="4429156"/>
          </a:xfrm>
        </p:spPr>
        <p:txBody>
          <a:bodyPr>
            <a:normAutofit/>
          </a:bodyPr>
          <a:lstStyle/>
          <a:p>
            <a:r>
              <a:rPr lang="pl-PL" dirty="0" smtClean="0"/>
              <a:t>Zależność momentu od poślizgu</a:t>
            </a:r>
          </a:p>
          <a:p>
            <a:r>
              <a:rPr lang="pl-PL" dirty="0" smtClean="0"/>
              <a:t>Zależność</a:t>
            </a:r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r>
              <a:rPr lang="pl-PL" dirty="0" smtClean="0"/>
              <a:t>Nazywamy przeciążalnością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71744"/>
            <a:ext cx="2635266" cy="219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643042" y="142873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Moment elektromagnetyczny zależy od kwadratu napięcia</a:t>
            </a:r>
            <a:endParaRPr lang="pl-P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60090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643042" y="142873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Włączenie rezystancji dodatkowej w obwód wirnika (tylko w silnikach pierścieniowych) </a:t>
            </a:r>
            <a:endParaRPr lang="pl-P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5857916" cy="35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Moment elektromagnetyczny</a:t>
            </a:r>
            <a:endParaRPr lang="pl-PL" sz="1800" b="1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07196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42976" y="1428736"/>
            <a:ext cx="778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Charakterystyka naturalna – bez dodatkowych elementów</a:t>
            </a:r>
          </a:p>
          <a:p>
            <a:r>
              <a:rPr lang="pl-PL" sz="2400" dirty="0" smtClean="0"/>
              <a:t>Charakterystyka sztuczna – z dodatkowymi elementami</a:t>
            </a:r>
          </a:p>
          <a:p>
            <a:r>
              <a:rPr lang="pl-PL" sz="2400" dirty="0" smtClean="0"/>
              <a:t>Pogorszenie sztywności – wzrost pochylenia charakterystyki </a:t>
            </a:r>
            <a:endParaRPr lang="pl-PL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5857916" cy="35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1055</TotalTime>
  <Words>142</Words>
  <Application>Microsoft Office PowerPoint</Application>
  <PresentationFormat>Pokaz na ekranie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Przesilenie</vt:lpstr>
      <vt:lpstr>Moment elektromagnetyczny </vt:lpstr>
      <vt:lpstr>Moment elektromagnetyczny</vt:lpstr>
      <vt:lpstr>Moment elektromagnetyczny</vt:lpstr>
      <vt:lpstr>Moment elektromagnetyczny</vt:lpstr>
      <vt:lpstr>Moment elektromagnetyczny</vt:lpstr>
      <vt:lpstr>Moment elektromagnetyczny</vt:lpstr>
      <vt:lpstr>Moment elektromagnetyczny</vt:lpstr>
      <vt:lpstr>Moment elektromagnetyczny</vt:lpstr>
      <vt:lpstr>Moment elektromagnetyczny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164</cp:revision>
  <dcterms:created xsi:type="dcterms:W3CDTF">2015-05-08T06:43:52Z</dcterms:created>
  <dcterms:modified xsi:type="dcterms:W3CDTF">2020-04-22T20:20:53Z</dcterms:modified>
</cp:coreProperties>
</file>