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Bieg jałowy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just"/>
            <a:r>
              <a:rPr lang="pl-PL" b="1" dirty="0" smtClean="0"/>
              <a:t>Bieg jałowy </a:t>
            </a:r>
            <a:r>
              <a:rPr lang="pl-PL" dirty="0" smtClean="0"/>
              <a:t>– stan pracy w którym obwód wirnika jest zamknięty, do uzwojeń stojana jest doprowadzone napięcie, a wał silnika nie jest obciążony żadnym momentem.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Wirnik wiruje z prędkością zbliżoną do synchronicznej, niewielki poślizg s</a:t>
            </a:r>
            <a:r>
              <a:rPr lang="pl-PL" baseline="-25000" dirty="0" smtClean="0"/>
              <a:t>0</a:t>
            </a:r>
            <a:r>
              <a:rPr lang="pl-PL" dirty="0" smtClean="0"/>
              <a:t>=0,001.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8269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Charakterystyki ruchowe maszyny indukcyjnej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7206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W zakresie stabilności (stateczności) pracy zespołu silnik-maszyna napędzana, możemy wyróżnić stany mechaniczne ustalone i nieustalone.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 W stanie ustalonym</a:t>
            </a:r>
            <a:r>
              <a:rPr lang="pl-PL" dirty="0" smtClean="0"/>
              <a:t> – prędkość obrotowa n zespołu jest stała.</a:t>
            </a:r>
          </a:p>
          <a:p>
            <a:pPr algn="just"/>
            <a:r>
              <a:rPr lang="pl-PL" dirty="0" smtClean="0"/>
              <a:t>Moment rozwijany przez silnik jest równoważony </a:t>
            </a:r>
            <a:r>
              <a:rPr lang="pl-PL" dirty="0" smtClean="0"/>
              <a:t>momentem hamującym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 W stanie nieustalonym</a:t>
            </a:r>
            <a:r>
              <a:rPr lang="pl-PL" dirty="0" smtClean="0"/>
              <a:t> prędkość obrotowa zmienia się. Sytuacja występuje w momencie kiedy miedzy momentem rozwijanym i hamującym występuje różnica nazywana momentem dynamicznym.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Jeżeli moment ten jest </a:t>
            </a:r>
            <a:r>
              <a:rPr lang="pl-PL" b="1" dirty="0" smtClean="0"/>
              <a:t>dodatni</a:t>
            </a:r>
            <a:r>
              <a:rPr lang="pl-PL" dirty="0" smtClean="0"/>
              <a:t> układ </a:t>
            </a:r>
            <a:r>
              <a:rPr lang="pl-PL" b="1" dirty="0" smtClean="0"/>
              <a:t>przyśpiesza</a:t>
            </a:r>
            <a:r>
              <a:rPr lang="pl-PL" dirty="0" smtClean="0"/>
              <a:t>, jeżeli jest </a:t>
            </a:r>
            <a:r>
              <a:rPr lang="pl-PL" b="1" dirty="0" smtClean="0"/>
              <a:t>ujemny </a:t>
            </a:r>
            <a:r>
              <a:rPr lang="pl-PL" dirty="0" smtClean="0"/>
              <a:t>układ </a:t>
            </a:r>
            <a:r>
              <a:rPr lang="pl-PL" b="1" dirty="0" smtClean="0"/>
              <a:t>zwalnia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 Stany nieustalone występują przy:</a:t>
            </a:r>
          </a:p>
          <a:p>
            <a:pPr algn="just">
              <a:buFontTx/>
              <a:buChar char="-"/>
            </a:pPr>
            <a:endParaRPr lang="pl-PL" b="1" dirty="0" smtClean="0"/>
          </a:p>
          <a:p>
            <a:pPr algn="just">
              <a:buFontTx/>
              <a:buChar char="-"/>
            </a:pPr>
            <a:r>
              <a:rPr lang="pl-PL" dirty="0" smtClean="0"/>
              <a:t>Rozruchu</a:t>
            </a:r>
          </a:p>
          <a:p>
            <a:pPr algn="just">
              <a:buFontTx/>
              <a:buChar char="-"/>
            </a:pPr>
            <a:r>
              <a:rPr lang="pl-PL" dirty="0" smtClean="0"/>
              <a:t>Regulacji prędkości obrotowej</a:t>
            </a:r>
          </a:p>
          <a:p>
            <a:pPr algn="just">
              <a:buFontTx/>
              <a:buChar char="-"/>
            </a:pPr>
            <a:r>
              <a:rPr lang="pl-PL" dirty="0" smtClean="0"/>
              <a:t>Zmianie obciążenia</a:t>
            </a:r>
          </a:p>
          <a:p>
            <a:pPr algn="just">
              <a:buFontTx/>
              <a:buChar char="-"/>
            </a:pPr>
            <a:r>
              <a:rPr lang="pl-PL" dirty="0" smtClean="0"/>
              <a:t>Zmianie warunków zasilania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 </a:t>
            </a:r>
            <a:r>
              <a:rPr lang="pl-PL" dirty="0" smtClean="0">
                <a:latin typeface="Calibri" pitchFamily="34" charset="0"/>
              </a:rPr>
              <a:t>Po zaburzeniu stanu równowagi momentów zespołu pracującego dotychczas w stanie ustalonym nogą zaistnieć dwa przypadki:</a:t>
            </a:r>
          </a:p>
          <a:p>
            <a:pPr algn="just"/>
            <a:endParaRPr lang="pl-PL" dirty="0" smtClean="0">
              <a:latin typeface="Calibri" pitchFamily="34" charset="0"/>
            </a:endParaRPr>
          </a:p>
          <a:p>
            <a:pPr marL="541782" indent="-514350" algn="just">
              <a:buAutoNum type="arabicPeriod"/>
            </a:pPr>
            <a:r>
              <a:rPr lang="pl-PL" dirty="0" smtClean="0">
                <a:latin typeface="Calibri" pitchFamily="34" charset="0"/>
              </a:rPr>
              <a:t>praca stabilna </a:t>
            </a:r>
            <a:r>
              <a:rPr lang="pl-PL" dirty="0" smtClean="0"/>
              <a:t>-  układ wraca do stanu równowagi</a:t>
            </a:r>
          </a:p>
          <a:p>
            <a:pPr marL="541782" indent="-514350" algn="just">
              <a:buAutoNum type="arabicPeriod"/>
            </a:pPr>
            <a:r>
              <a:rPr lang="pl-PL" dirty="0" smtClean="0"/>
              <a:t>praca niestabilna – układ zatrzymuje się lub wykazuje tendencje do rozbiegania się (nieograniczonego wzrostu prędkości obrotowej)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 </a:t>
            </a:r>
            <a:r>
              <a:rPr lang="pl-PL" dirty="0" smtClean="0">
                <a:latin typeface="Calibri" pitchFamily="34" charset="0"/>
              </a:rPr>
              <a:t>W zakresie poślizgów 0&lt;s&lt;s</a:t>
            </a:r>
            <a:r>
              <a:rPr lang="pl-PL" baseline="-25000" dirty="0" smtClean="0">
                <a:latin typeface="Calibri" pitchFamily="34" charset="0"/>
              </a:rPr>
              <a:t>k</a:t>
            </a:r>
            <a:r>
              <a:rPr lang="pl-PL" dirty="0" smtClean="0">
                <a:latin typeface="Calibri" pitchFamily="34" charset="0"/>
              </a:rPr>
              <a:t> praca silnika jest stabilna. Następuje samoczynne dostosowanie parametrów pracy silnika do momentu hamującego, powodując przy każdej wartości tego momentu stan ustalony.</a:t>
            </a:r>
          </a:p>
          <a:p>
            <a:pPr algn="just"/>
            <a:endParaRPr lang="pl-PL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W zakresie poślizgów s</a:t>
            </a:r>
            <a:r>
              <a:rPr lang="pl-PL" baseline="-25000" dirty="0" smtClean="0">
                <a:latin typeface="Calibri" pitchFamily="34" charset="0"/>
              </a:rPr>
              <a:t>k</a:t>
            </a:r>
            <a:r>
              <a:rPr lang="pl-PL" dirty="0" smtClean="0">
                <a:latin typeface="Calibri" pitchFamily="34" charset="0"/>
              </a:rPr>
              <a:t>&lt;s&lt;1 mamy zakres </a:t>
            </a:r>
            <a:r>
              <a:rPr lang="pl-PL" smtClean="0">
                <a:latin typeface="Calibri" pitchFamily="34" charset="0"/>
              </a:rPr>
              <a:t>pracy niestabilnej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Bieg jałowy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Moc pobierana przez silnik w całości idzie na pokrycie strat.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Prąd jałowy przy zasilaniu napięciem znamionowym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Współczynnik mocy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86190"/>
            <a:ext cx="272216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72074"/>
            <a:ext cx="29157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Bieg jałowy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Znaczny, w porównaniu ze znamionowym, prąd jałowy oraz mały współczynnik mocy powodują że :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SILNIKI INDUKCYJNE NIE OBCIĄŻONE POWINNY BYĆ WYŁĄCZONE Z SIECI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Bieg jałowy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Charakterystyki biegu jałowego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572164" cy="361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zwarcia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Stan zwarcia</a:t>
            </a:r>
            <a:r>
              <a:rPr lang="pl-PL" dirty="0" smtClean="0"/>
              <a:t> – stan w którym do uzwojenia stojana jest doprowadzone napięcie, obwód wirnika jest zwarty, a wirnik jest unieruchomiony.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b="1" dirty="0" smtClean="0"/>
              <a:t>Prąd zwarcia może osiągnąć 4-10 I</a:t>
            </a:r>
            <a:r>
              <a:rPr lang="pl-PL" b="1" baseline="-25000" dirty="0" smtClean="0"/>
              <a:t>N</a:t>
            </a:r>
            <a:r>
              <a:rPr lang="pl-PL" dirty="0" smtClean="0"/>
              <a:t>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Moc pobierana przez silnik w całości zamieniana jest na ciepło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zwarcia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r>
              <a:rPr lang="pl-PL" b="1" dirty="0" smtClean="0"/>
              <a:t>Napięcie zwarcia</a:t>
            </a:r>
            <a:r>
              <a:rPr lang="pl-PL" dirty="0" smtClean="0"/>
              <a:t> – napięcie jakie należy doprowadzić do uzwojenia jednej ze stron np. stojana, aby przy zwarciu uzwojenia drugiej strony i unieruchomionym wirniku popłynął prąd znamionowy po stronie zasilanej.</a:t>
            </a:r>
          </a:p>
          <a:p>
            <a:pPr algn="just"/>
            <a:r>
              <a:rPr lang="pl-PL" dirty="0" smtClean="0"/>
              <a:t>Podobnie jak w transformatorze napięcie zwarcia podaje się w stosunku do napięcia zasilającego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maszynach indukcyjnych wynosi </a:t>
            </a:r>
            <a:r>
              <a:rPr lang="pl-PL" b="1" dirty="0" smtClean="0"/>
              <a:t>10-25%U</a:t>
            </a:r>
            <a:r>
              <a:rPr lang="pl-PL" b="1" baseline="-25000" dirty="0" smtClean="0"/>
              <a:t>N</a:t>
            </a:r>
            <a:r>
              <a:rPr lang="pl-PL" b="1" dirty="0" smtClean="0"/>
              <a:t> </a:t>
            </a:r>
            <a:endParaRPr lang="pl-P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00504"/>
            <a:ext cx="23634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zwarcia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Pomiędzy prądem zwarciowym, prądem znamionowym i napięciem zwarcia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Znajomość prądu zwarciowego jest niezbędna do właściwego doboru zabezpieczeń przeciwzwarciowych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928958" cy="18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zwarcia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Stan zwarcia w silnikach klatkowych występuje przy każdym załączeniu (rozruchu) silnika do sieci, jeżeli nie stosuje się specjalnych urządzeń do obniżania napięcia.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silnikach pierścieniowych prąd zwarciowy zmniejsza się poprzez zwiększenie rezystancji obwodu wirnika.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Stan obciążenia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7406640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 smtClean="0"/>
              <a:t>Stan obciążenia</a:t>
            </a:r>
            <a:r>
              <a:rPr lang="pl-PL" dirty="0" smtClean="0"/>
              <a:t> – silnik sprzężony z maszyną napędzaną przy jednoczesnym zasilaniu uzwojeń stojana napięciem z sieci.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W stanie obciążenie prędkość obrotowa wirnika ustala się w stanie równowagi momentów: wydawanego przez silnik i hamującego.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Przy każdej zmianie obciążenia, moment wydawany przez silnik dostosowuje się do momentu hamującego (zmianie towarzyszy zmiana prędkości obrotowej.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1120</TotalTime>
  <Words>531</Words>
  <Application>Microsoft Office PowerPoint</Application>
  <PresentationFormat>Pokaz na ekranie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Przesilenie</vt:lpstr>
      <vt:lpstr>Bieg jałowy silnika indukcyjnego</vt:lpstr>
      <vt:lpstr>Bieg jałowy silnika indukcyjnego</vt:lpstr>
      <vt:lpstr>Bieg jałowy silnika indukcyjnego</vt:lpstr>
      <vt:lpstr>Bieg jałowy silnika indukcyjnego</vt:lpstr>
      <vt:lpstr>Stan zwarcia silnika indukcyjnego</vt:lpstr>
      <vt:lpstr>Stan zwarcia silnika indukcyjnego</vt:lpstr>
      <vt:lpstr>Stan zwarcia silnika indukcyjnego</vt:lpstr>
      <vt:lpstr>Stan zwarcia silnika indukcyjnego</vt:lpstr>
      <vt:lpstr>Stan obciążenia silnika indukcyjnego</vt:lpstr>
      <vt:lpstr>Stan obciążenia silnika indukcyjnego</vt:lpstr>
      <vt:lpstr>Stan obciążenia silnika indukcyjnego</vt:lpstr>
      <vt:lpstr>Stan obciążenia silnika indukcyjnego</vt:lpstr>
      <vt:lpstr>Stan obciążenia silnika indukcyjnego</vt:lpstr>
      <vt:lpstr>Stan obciążenia silnika indukcyjnego</vt:lpstr>
      <vt:lpstr>Stan obciążenia silnika indukcyjnego</vt:lpstr>
      <vt:lpstr>Stan obciążenia silnika indukcyjnego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175</cp:revision>
  <dcterms:created xsi:type="dcterms:W3CDTF">2015-05-08T06:43:52Z</dcterms:created>
  <dcterms:modified xsi:type="dcterms:W3CDTF">2020-04-27T05:33:34Z</dcterms:modified>
</cp:coreProperties>
</file>