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9" r:id="rId8"/>
    <p:sldId id="275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29.04.2020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29.04.2020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F96527-813C-4C0B-B835-E7675376FE7A}" type="datetimeFigureOut">
              <a:rPr lang="pl-PL" smtClean="0"/>
              <a:pPr/>
              <a:t>29.04.2020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Rozruch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7406640" cy="4857784"/>
          </a:xfrm>
        </p:spPr>
        <p:txBody>
          <a:bodyPr>
            <a:normAutofit/>
          </a:bodyPr>
          <a:lstStyle/>
          <a:p>
            <a:pPr algn="just"/>
            <a:endParaRPr lang="pl-PL" b="1" dirty="0" smtClean="0"/>
          </a:p>
          <a:p>
            <a:pPr algn="just"/>
            <a:endParaRPr lang="pl-PL" b="1" dirty="0" smtClean="0"/>
          </a:p>
          <a:p>
            <a:pPr algn="just"/>
            <a:r>
              <a:rPr lang="pl-PL" b="1" dirty="0" smtClean="0"/>
              <a:t>Rozruchem</a:t>
            </a:r>
            <a:r>
              <a:rPr lang="pl-PL" dirty="0" smtClean="0"/>
              <a:t> nazywamy stan pracy od chwili załączenia napięcia do osiągnięcia przez maszynę ustalonej prędkości obrotowej, określonej parametrami zasilania i obciążeniem.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Parametry rozruchowe:</a:t>
            </a:r>
          </a:p>
          <a:p>
            <a:pPr algn="just">
              <a:buFontTx/>
              <a:buChar char="-"/>
            </a:pPr>
            <a:r>
              <a:rPr lang="pl-PL" dirty="0" smtClean="0"/>
              <a:t>Prąd rozruchowy – </a:t>
            </a:r>
            <a:r>
              <a:rPr lang="pl-PL" i="1" dirty="0" smtClean="0"/>
              <a:t>I</a:t>
            </a:r>
            <a:r>
              <a:rPr lang="pl-PL" i="1" baseline="-25000" dirty="0" smtClean="0"/>
              <a:t>r</a:t>
            </a:r>
            <a:endParaRPr lang="pl-PL" i="1" dirty="0" smtClean="0"/>
          </a:p>
          <a:p>
            <a:pPr algn="just">
              <a:buFontTx/>
              <a:buChar char="-"/>
            </a:pPr>
            <a:r>
              <a:rPr lang="pl-PL" dirty="0" smtClean="0"/>
              <a:t>Moment rozruchowy -</a:t>
            </a:r>
            <a:r>
              <a:rPr lang="pl-PL" i="1" dirty="0" smtClean="0"/>
              <a:t> </a:t>
            </a:r>
            <a:r>
              <a:rPr lang="pl-PL" i="1" dirty="0" err="1" smtClean="0"/>
              <a:t>M</a:t>
            </a:r>
            <a:r>
              <a:rPr lang="pl-PL" i="1" baseline="-25000" dirty="0" err="1" smtClean="0"/>
              <a:t>r</a:t>
            </a:r>
            <a:endParaRPr lang="pl-PL" i="1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Rozruch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500174"/>
            <a:ext cx="7215238" cy="4857784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Rozruch za pomocą przełącznika gwiazda-trójkąt</a:t>
            </a:r>
          </a:p>
          <a:p>
            <a:pPr algn="just">
              <a:buFontTx/>
              <a:buChar char="-"/>
            </a:pPr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pic>
        <p:nvPicPr>
          <p:cNvPr id="3074" name="Picture 2" descr="C12_12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00240"/>
            <a:ext cx="3857652" cy="403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Rozruch silnika indukcyjnego</a:t>
            </a:r>
            <a:endParaRPr lang="pl-PL" sz="1800" b="1" dirty="0">
              <a:effectLst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57158" y="571480"/>
            <a:ext cx="461665" cy="56436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endParaRPr lang="pl-PL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500174"/>
            <a:ext cx="7215238" cy="4857784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Rozruch za pomocą autotransformatora</a:t>
            </a:r>
          </a:p>
          <a:p>
            <a:pPr algn="just">
              <a:buFontTx/>
              <a:buChar char="-"/>
            </a:pPr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71678"/>
            <a:ext cx="6260532" cy="392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Rozruch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7406640" cy="4857784"/>
          </a:xfrm>
        </p:spPr>
        <p:txBody>
          <a:bodyPr>
            <a:normAutofit/>
          </a:bodyPr>
          <a:lstStyle/>
          <a:p>
            <a:pPr algn="just"/>
            <a:endParaRPr lang="pl-PL" b="1" dirty="0" smtClean="0"/>
          </a:p>
          <a:p>
            <a:pPr algn="just"/>
            <a:r>
              <a:rPr lang="pl-PL" dirty="0" smtClean="0"/>
              <a:t>Prąd pobierany podczas rozruchu ze zwartym uzwojeniem wirnika jest kilkukrotnie większy od prądu znamionowego (4-10I</a:t>
            </a:r>
            <a:r>
              <a:rPr lang="pl-PL" baseline="-25000" dirty="0" smtClean="0"/>
              <a:t>N</a:t>
            </a:r>
            <a:r>
              <a:rPr lang="pl-PL" dirty="0" smtClean="0"/>
              <a:t>)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Z tego powodu rozruch bezpośredni, polegający na zasileniu silnika pełnym napięciem znamionowym, można stosować tylko przy silnikach małych.</a:t>
            </a:r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Rozruch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7406640" cy="4857784"/>
          </a:xfrm>
        </p:spPr>
        <p:txBody>
          <a:bodyPr>
            <a:normAutofit/>
          </a:bodyPr>
          <a:lstStyle/>
          <a:p>
            <a:pPr algn="just"/>
            <a:endParaRPr lang="pl-PL" b="1" dirty="0" smtClean="0"/>
          </a:p>
          <a:p>
            <a:pPr algn="just"/>
            <a:r>
              <a:rPr lang="pl-PL" dirty="0" smtClean="0"/>
              <a:t>Dla silników większych mocy stosuje się różne sposoby poprawy warunków rozruchu silnika, dążąc do:</a:t>
            </a:r>
          </a:p>
          <a:p>
            <a:pPr algn="just"/>
            <a:endParaRPr lang="pl-PL" dirty="0" smtClean="0"/>
          </a:p>
          <a:p>
            <a:pPr algn="just">
              <a:buFontTx/>
              <a:buChar char="-"/>
            </a:pPr>
            <a:r>
              <a:rPr lang="pl-PL" dirty="0" smtClean="0"/>
              <a:t>Zmniejszenia prądu rozruchowego</a:t>
            </a:r>
          </a:p>
          <a:p>
            <a:pPr algn="just">
              <a:buFontTx/>
              <a:buChar char="-"/>
            </a:pPr>
            <a:r>
              <a:rPr lang="pl-PL" dirty="0" smtClean="0"/>
              <a:t>Jednocześnie (jeśli to możliwe) powiększając moment rozruchowy </a:t>
            </a:r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Rozruch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7406640" cy="4857784"/>
          </a:xfrm>
        </p:spPr>
        <p:txBody>
          <a:bodyPr>
            <a:normAutofit/>
          </a:bodyPr>
          <a:lstStyle/>
          <a:p>
            <a:pPr algn="just"/>
            <a:endParaRPr lang="pl-PL" b="1" dirty="0" smtClean="0"/>
          </a:p>
          <a:p>
            <a:pPr algn="just"/>
            <a:r>
              <a:rPr lang="pl-PL" dirty="0" smtClean="0"/>
              <a:t>Metody:</a:t>
            </a:r>
          </a:p>
          <a:p>
            <a:pPr algn="just">
              <a:buFontTx/>
              <a:buChar char="-"/>
            </a:pPr>
            <a:r>
              <a:rPr lang="pl-PL" dirty="0" smtClean="0"/>
              <a:t>Przez zmianę napięcia zasilania uzwojenia stojana</a:t>
            </a:r>
          </a:p>
          <a:p>
            <a:pPr algn="just">
              <a:buFontTx/>
              <a:buChar char="-"/>
            </a:pPr>
            <a:r>
              <a:rPr lang="pl-PL" dirty="0" smtClean="0"/>
              <a:t>Przez włączenie rezystancji lub reaktancji dodatkowej w obwód wirnika</a:t>
            </a:r>
          </a:p>
          <a:p>
            <a:pPr algn="just">
              <a:buFontTx/>
              <a:buChar char="-"/>
            </a:pPr>
            <a:r>
              <a:rPr lang="pl-PL" dirty="0" smtClean="0"/>
              <a:t>Przez włączenie rezystancji lub reaktancji dodatkowej w obwód stojana</a:t>
            </a:r>
          </a:p>
          <a:p>
            <a:pPr algn="just">
              <a:buFontTx/>
              <a:buChar char="-"/>
            </a:pPr>
            <a:r>
              <a:rPr lang="pl-PL" dirty="0" smtClean="0"/>
              <a:t>Przez zmianę częstotliwości napięcia zasilającego stojana</a:t>
            </a:r>
          </a:p>
          <a:p>
            <a:pPr algn="just">
              <a:buFontTx/>
              <a:buChar char="-"/>
            </a:pPr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Rozruch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500174"/>
            <a:ext cx="3500462" cy="4857784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Rozruch za pomocą rozrusznika (tylko silniki pierścieniowe)</a:t>
            </a:r>
          </a:p>
          <a:p>
            <a:pPr algn="just">
              <a:buFontTx/>
              <a:buChar char="-"/>
            </a:pPr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142984"/>
            <a:ext cx="307887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7286644" y="1142984"/>
            <a:ext cx="1000132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928934"/>
            <a:ext cx="331013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5643578"/>
            <a:ext cx="6000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Rozruch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500174"/>
            <a:ext cx="3357586" cy="4857784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Rozruch za pomocą rozrusznika (tylko silniki pierścieniowe)</a:t>
            </a:r>
          </a:p>
          <a:p>
            <a:pPr algn="just">
              <a:buFontTx/>
              <a:buChar char="-"/>
            </a:pPr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71546"/>
            <a:ext cx="3857652" cy="536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786322"/>
            <a:ext cx="3683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Rozruch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500174"/>
            <a:ext cx="7215238" cy="4857784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Rozruch za pomocą rozrusznika (tylko silniki pierścieniowe)</a:t>
            </a:r>
          </a:p>
          <a:p>
            <a:pPr algn="just">
              <a:buFontTx/>
              <a:buChar char="-"/>
            </a:pPr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786322"/>
            <a:ext cx="3683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W12_1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000240"/>
            <a:ext cx="4357718" cy="444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Rozruch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500174"/>
            <a:ext cx="3357586" cy="4857784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Rozruch za pomocą przełącznika gwiazda-trójkąt</a:t>
            </a:r>
          </a:p>
          <a:p>
            <a:pPr algn="just">
              <a:buFontTx/>
              <a:buChar char="-"/>
            </a:pPr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000372"/>
            <a:ext cx="332735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85860"/>
            <a:ext cx="36480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Rozruch silnika indukcyjnego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428728" y="1500174"/>
            <a:ext cx="7215238" cy="4857784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Rozruch za pomocą przełącznika gwiazda-trójkąt</a:t>
            </a:r>
          </a:p>
          <a:p>
            <a:pPr algn="just">
              <a:buFontTx/>
              <a:buChar char="-"/>
            </a:pPr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pic>
        <p:nvPicPr>
          <p:cNvPr id="2050" name="Picture 2" descr="C12_12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71678"/>
            <a:ext cx="684401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1139</TotalTime>
  <Words>210</Words>
  <Application>Microsoft Office PowerPoint</Application>
  <PresentationFormat>Pokaz na ekranie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Przesilenie</vt:lpstr>
      <vt:lpstr>Rozruch silnika indukcyjnego</vt:lpstr>
      <vt:lpstr>Rozruch silnika indukcyjnego</vt:lpstr>
      <vt:lpstr>Rozruch silnika indukcyjnego</vt:lpstr>
      <vt:lpstr>Rozruch silnika indukcyjnego</vt:lpstr>
      <vt:lpstr>Rozruch silnika indukcyjnego</vt:lpstr>
      <vt:lpstr>Rozruch silnika indukcyjnego</vt:lpstr>
      <vt:lpstr>Rozruch silnika indukcyjnego</vt:lpstr>
      <vt:lpstr>Rozruch silnika indukcyjnego</vt:lpstr>
      <vt:lpstr>Rozruch silnika indukcyjnego</vt:lpstr>
      <vt:lpstr>Rozruch silnika indukcyjnego</vt:lpstr>
      <vt:lpstr>Rozruch silnika indukcyjnego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Pole elektryczne Zjawisko elektryzowania ciał</dc:title>
  <dc:creator>Mariusz</dc:creator>
  <cp:lastModifiedBy>mskub</cp:lastModifiedBy>
  <cp:revision>186</cp:revision>
  <dcterms:created xsi:type="dcterms:W3CDTF">2015-05-08T06:43:52Z</dcterms:created>
  <dcterms:modified xsi:type="dcterms:W3CDTF">2020-04-29T17:23:36Z</dcterms:modified>
</cp:coreProperties>
</file>