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03.05.2020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 indukcyjny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Aby zmienić kierunek wirowania wirnika silnika indukcyjnego należy zmienić kierunek wirowania pola magnetycznego w maszynie.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Zmianę kierunku wirowania pola uzyskuje się zmieniając kolejność faz w sieci zasilającej silnik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 indukcyjny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endParaRPr lang="pl-PL" b="1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1026" name="Picture 2" descr="CW12_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4143404" cy="523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 indukcyjny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Prędkość obrotową wirnika silnika indukcyjnego można regulować zmieniając jedną w wielkości:</a:t>
            </a:r>
          </a:p>
          <a:p>
            <a:pPr algn="just"/>
            <a:endParaRPr lang="pl-PL" dirty="0" smtClean="0"/>
          </a:p>
          <a:p>
            <a:pPr algn="just">
              <a:buFontTx/>
              <a:buChar char="-"/>
            </a:pPr>
            <a:r>
              <a:rPr lang="pl-PL" dirty="0" smtClean="0"/>
              <a:t>Częstotliwość napięcia zasilającego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>
              <a:buFontTx/>
              <a:buChar char="-"/>
            </a:pPr>
            <a:r>
              <a:rPr lang="pl-PL" dirty="0" smtClean="0"/>
              <a:t>Liczbę par biegunów magnetycznych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>
              <a:buFontTx/>
              <a:buChar char="-"/>
            </a:pPr>
            <a:r>
              <a:rPr lang="pl-PL" dirty="0" smtClean="0"/>
              <a:t>Poślizg 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 indukcyjny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5143536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Regulacja prędkości przez zmianę częstotliwości napięcia zasilającego (zmiana prędkości wirowania pola magnetycznego)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sz="1400" dirty="0" smtClean="0"/>
              <a:t>a) Zmiana częstotliwości przy stałym napięciu zasilającym</a:t>
            </a:r>
          </a:p>
          <a:p>
            <a:pPr algn="just"/>
            <a:r>
              <a:rPr lang="pl-PL" sz="1400" dirty="0" smtClean="0"/>
              <a:t>b) Zmiana częstotliwości z jednoczesną zmianą napięcia zasilającego</a:t>
            </a:r>
          </a:p>
          <a:p>
            <a:pPr algn="just"/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6002206" cy="28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 indukcyjny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5143536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Regulacja prędkości przez zmianę liczby par biegunów.</a:t>
            </a:r>
          </a:p>
          <a:p>
            <a:pPr algn="just">
              <a:buFontTx/>
              <a:buChar char="-"/>
            </a:pPr>
            <a:r>
              <a:rPr lang="pl-PL" dirty="0" smtClean="0"/>
              <a:t>Dwa niezależne uzwojenia w stojanie o różnej liczbie par biegunów</a:t>
            </a:r>
          </a:p>
          <a:p>
            <a:pPr algn="just">
              <a:buFontTx/>
              <a:buChar char="-"/>
            </a:pPr>
            <a:r>
              <a:rPr lang="pl-PL" dirty="0" smtClean="0"/>
              <a:t>Jedno uzwojenie które można przełączać tak by wytwarzało pola o różnych liczbach par biegunów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r>
              <a:rPr lang="pl-PL" dirty="0" smtClean="0"/>
              <a:t>Silniki z regulacją prędkości obrotowej przez zmianę liczby par biegunów nazywa się silnikami wielobiegowymi.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 indukcyjny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5143536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Regulacja prędkości przez zmianę rezystancji w obwodzie wirnika (zmiana poślizgu)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4643470" cy="358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 indukcyjny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5143536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Regulacja prędkości przez zmianę napięcia zasilającego (zmiana poślizgu)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4407914" cy="388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 indukcyjny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5143536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Silniki indukcyjne w porównaniu </a:t>
            </a:r>
            <a:r>
              <a:rPr lang="pl-PL" smtClean="0"/>
              <a:t>z innymi </a:t>
            </a:r>
            <a:r>
              <a:rPr lang="pl-PL" dirty="0" smtClean="0"/>
              <a:t>silnikami mają małe możliwości regulacji prędkości obrotowej.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Jest to jedna z wad tych silników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Wyeliminowanie tej wady jest możliwe poprzez zastosowanie techniki półprzewodnikowej w układach sterowania.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1198</TotalTime>
  <Words>199</Words>
  <Application>Microsoft Office PowerPoint</Application>
  <PresentationFormat>Pokaz na ekranie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Przesilenie</vt:lpstr>
      <vt:lpstr>Silnik indukcyjny</vt:lpstr>
      <vt:lpstr>Silnik indukcyjny</vt:lpstr>
      <vt:lpstr>Silnik indukcyjny</vt:lpstr>
      <vt:lpstr>Silnik indukcyjny</vt:lpstr>
      <vt:lpstr>Silnik indukcyjny</vt:lpstr>
      <vt:lpstr>Silnik indukcyjny</vt:lpstr>
      <vt:lpstr>Silnik indukcyjny</vt:lpstr>
      <vt:lpstr>Silnik indukcyjny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196</cp:revision>
  <dcterms:created xsi:type="dcterms:W3CDTF">2015-05-08T06:43:52Z</dcterms:created>
  <dcterms:modified xsi:type="dcterms:W3CDTF">2020-05-03T19:02:05Z</dcterms:modified>
</cp:coreProperties>
</file>