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F96527-813C-4C0B-B835-E7675376FE7A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8072462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Silnik indukcyjny</a:t>
            </a: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428728" y="1285860"/>
            <a:ext cx="7406640" cy="4857784"/>
          </a:xfrm>
        </p:spPr>
        <p:txBody>
          <a:bodyPr>
            <a:normAutofit/>
          </a:bodyPr>
          <a:lstStyle/>
          <a:p>
            <a:pPr algn="just"/>
            <a:endParaRPr lang="pl-PL" b="1" dirty="0" smtClean="0"/>
          </a:p>
          <a:p>
            <a:pPr algn="just"/>
            <a:endParaRPr lang="pl-PL" b="1" dirty="0" smtClean="0"/>
          </a:p>
          <a:p>
            <a:pPr algn="just"/>
            <a:r>
              <a:rPr lang="pl-PL" dirty="0" smtClean="0"/>
              <a:t>Hamowanie silnika indukcyjnego zasilanego trójfazowo może się odbywać jednym z trzech sposobów</a:t>
            </a:r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8072462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Silnik indukcyjny</a:t>
            </a: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428728" y="1285860"/>
            <a:ext cx="7406640" cy="4857784"/>
          </a:xfrm>
        </p:spPr>
        <p:txBody>
          <a:bodyPr>
            <a:normAutofit/>
          </a:bodyPr>
          <a:lstStyle/>
          <a:p>
            <a:pPr algn="just"/>
            <a:endParaRPr lang="pl-PL" b="1" dirty="0" smtClean="0"/>
          </a:p>
          <a:p>
            <a:pPr algn="just"/>
            <a:endParaRPr lang="pl-PL" b="1" dirty="0" smtClean="0"/>
          </a:p>
          <a:p>
            <a:pPr algn="just"/>
            <a:r>
              <a:rPr lang="pl-PL" dirty="0" smtClean="0"/>
              <a:t>1.Hamowanie naturalne – zwane hamowaniem przeciwprądem występuje wówczas, gdy wirnik jest napędzany w kierunku przeciwnym do kierunku wirowania pola magnetycznego.</a:t>
            </a:r>
          </a:p>
          <a:p>
            <a:pPr algn="just"/>
            <a:r>
              <a:rPr lang="pl-PL" dirty="0" smtClean="0"/>
              <a:t>Stan taki występuje wówczas, gdy moment wytworzony w silniku stanie się mniejszy od momentu hamującego</a:t>
            </a:r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8072462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Silnik indukcyjny</a:t>
            </a: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428728" y="1285860"/>
            <a:ext cx="7406640" cy="4857784"/>
          </a:xfrm>
        </p:spPr>
        <p:txBody>
          <a:bodyPr>
            <a:normAutofit/>
          </a:bodyPr>
          <a:lstStyle/>
          <a:p>
            <a:pPr algn="just"/>
            <a:endParaRPr lang="pl-PL" b="1" dirty="0" smtClean="0"/>
          </a:p>
          <a:p>
            <a:pPr algn="just"/>
            <a:endParaRPr lang="pl-PL" b="1" dirty="0" smtClean="0"/>
          </a:p>
          <a:p>
            <a:pPr algn="just"/>
            <a:r>
              <a:rPr lang="pl-PL" dirty="0" smtClean="0"/>
              <a:t>2.Hamowanie prądnicowe – realizuje się przez zmianę kierunku wirowania strumienia poprzez skrzyżowanie dwóch przewodów doprowadzających zasilanie do silnika. </a:t>
            </a:r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8072462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Silnik indukcyjny</a:t>
            </a: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428728" y="1285860"/>
            <a:ext cx="7406640" cy="4857784"/>
          </a:xfrm>
        </p:spPr>
        <p:txBody>
          <a:bodyPr>
            <a:normAutofit/>
          </a:bodyPr>
          <a:lstStyle/>
          <a:p>
            <a:pPr algn="just"/>
            <a:endParaRPr lang="pl-PL" b="1" dirty="0" smtClean="0"/>
          </a:p>
          <a:p>
            <a:pPr algn="just"/>
            <a:endParaRPr lang="pl-PL" b="1" dirty="0" smtClean="0"/>
          </a:p>
          <a:p>
            <a:pPr algn="just"/>
            <a:r>
              <a:rPr lang="pl-PL" smtClean="0"/>
              <a:t>3.Hamowanie </a:t>
            </a:r>
            <a:r>
              <a:rPr lang="pl-PL" dirty="0" smtClean="0"/>
              <a:t>dynamiczne – realizuje się w ten sposób, że uzwojenie stojana odłącza się od napięcia, a następnie zasila się je z sieci prądu stałego, tak aby wytworzyć stały strumień magnetyczny.</a:t>
            </a:r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1180</TotalTime>
  <Words>111</Words>
  <Application>Microsoft Office PowerPoint</Application>
  <PresentationFormat>Pokaz na ekranie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Przesilenie</vt:lpstr>
      <vt:lpstr>Silnik indukcyjny</vt:lpstr>
      <vt:lpstr>Silnik indukcyjny</vt:lpstr>
      <vt:lpstr>Silnik indukcyjny</vt:lpstr>
      <vt:lpstr>Silnik indukcyjny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Pole elektryczne Zjawisko elektryzowania ciał</dc:title>
  <dc:creator>Mariusz</dc:creator>
  <cp:lastModifiedBy>mskub</cp:lastModifiedBy>
  <cp:revision>191</cp:revision>
  <dcterms:created xsi:type="dcterms:W3CDTF">2015-05-08T06:43:52Z</dcterms:created>
  <dcterms:modified xsi:type="dcterms:W3CDTF">2020-05-07T06:30:02Z</dcterms:modified>
</cp:coreProperties>
</file>