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70" r:id="rId3"/>
    <p:sldId id="271" r:id="rId4"/>
    <p:sldId id="272" r:id="rId5"/>
    <p:sldId id="273" r:id="rId6"/>
    <p:sldId id="274" r:id="rId7"/>
    <p:sldId id="275" r:id="rId8"/>
    <p:sldId id="276" r:id="rId9"/>
    <p:sldId id="277" r:id="rId10"/>
    <p:sldId id="278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1426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ytuł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22" name="Podtytuł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20" name="Symbol zastępczy stopki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10" name="Symbol zastępczy numeru slajdu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Elipsa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0" name="Prostokąt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Elipsa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6" name="Prostokąt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Prostokąt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9" name="Schemat blokowy: proce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Schemat blokowy: proce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Wycinek koła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Elipsa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Pierścień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Prostokąt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Symbol zastępczy tytułu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9" name="Symbol zastępczy tekstu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24" name="Symbol zastępczy daty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00F96527-813C-4C0B-B835-E7675376FE7A}" type="datetimeFigureOut">
              <a:rPr lang="pl-PL" smtClean="0"/>
              <a:pPr/>
              <a:t>10.05.2020</a:t>
            </a:fld>
            <a:endParaRPr lang="pl-PL"/>
          </a:p>
        </p:txBody>
      </p:sp>
      <p:sp>
        <p:nvSpPr>
          <p:cNvPr id="10" name="Symbol zastępczy stopki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pl-PL"/>
          </a:p>
        </p:txBody>
      </p:sp>
      <p:sp>
        <p:nvSpPr>
          <p:cNvPr id="22" name="Symbol zastępczy numeru slajdu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ABF60E0-DD88-432B-B7C9-9DEE78BB5F86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15" name="Prostokąt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Silniki </a:t>
            </a:r>
            <a:r>
              <a:rPr lang="pl-PL" dirty="0" err="1" smtClean="0"/>
              <a:t>dwuklatkowe</a:t>
            </a:r>
            <a:r>
              <a:rPr lang="pl-PL" dirty="0" smtClean="0"/>
              <a:t> posiadają </a:t>
            </a:r>
            <a:r>
              <a:rPr lang="pl-PL" dirty="0" err="1" smtClean="0"/>
              <a:t>zewętrzną</a:t>
            </a:r>
            <a:r>
              <a:rPr lang="pl-PL" dirty="0" smtClean="0"/>
              <a:t> klatkę </a:t>
            </a:r>
            <a:r>
              <a:rPr lang="pl-PL" b="1" dirty="0" smtClean="0"/>
              <a:t> rozruchową</a:t>
            </a:r>
            <a:r>
              <a:rPr lang="pl-PL" dirty="0" smtClean="0"/>
              <a:t> i wewnętrzną klatkę </a:t>
            </a:r>
            <a:r>
              <a:rPr lang="pl-PL" b="1" dirty="0" smtClean="0"/>
              <a:t>roboczą</a:t>
            </a:r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/>
          </a:p>
        </p:txBody>
      </p:sp>
      <p:pic>
        <p:nvPicPr>
          <p:cNvPr id="5" name="Obraz 4" descr="image12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3500438"/>
            <a:ext cx="6592065" cy="2000264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5008" y="3214685"/>
            <a:ext cx="4500594" cy="5342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Silnik indukcyjny liniowy płaski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sz="1600" dirty="0" smtClean="0"/>
              <a:t>1 - rura ferromagnetyczna, 2 - pierścieniowe cewki uzwojenia pierwotnego, </a:t>
            </a:r>
            <a:br>
              <a:rPr lang="pl-PL" sz="1600" dirty="0" smtClean="0"/>
            </a:br>
            <a:r>
              <a:rPr lang="pl-PL" sz="1600" dirty="0" smtClean="0"/>
              <a:t>3 - pierścienie ferromagnetyczne, 4 - warstwa przewodząca części wtórnej, </a:t>
            </a:r>
            <a:br>
              <a:rPr lang="pl-PL" sz="1600" dirty="0" smtClean="0"/>
            </a:br>
            <a:r>
              <a:rPr lang="pl-PL" sz="1600" dirty="0" smtClean="0"/>
              <a:t>5 - rdzeń ferromagnetyczny części wtórnej</a:t>
            </a:r>
            <a:endParaRPr lang="pl-PL" dirty="0" smtClean="0"/>
          </a:p>
        </p:txBody>
      </p:sp>
      <p:pic>
        <p:nvPicPr>
          <p:cNvPr id="9" name="Obraz 8" descr="image138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47962" y="2709862"/>
            <a:ext cx="4110054" cy="162041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endParaRPr lang="pl-PL" b="1" dirty="0" smtClean="0"/>
          </a:p>
          <a:p>
            <a:pPr algn="just"/>
            <a:r>
              <a:rPr lang="pl-PL" dirty="0" smtClean="0"/>
              <a:t>W silnikach </a:t>
            </a:r>
            <a:r>
              <a:rPr lang="pl-PL" dirty="0" err="1" smtClean="0"/>
              <a:t>głębokożłobkowych</a:t>
            </a:r>
            <a:r>
              <a:rPr lang="pl-PL" dirty="0" smtClean="0"/>
              <a:t> pręty wirnika mają znacznie większą wysokość niż szerokość (stosunek 10 – 15)</a:t>
            </a:r>
          </a:p>
          <a:p>
            <a:pPr algn="just"/>
            <a:endParaRPr lang="pl-PL" dirty="0"/>
          </a:p>
        </p:txBody>
      </p:sp>
      <p:pic>
        <p:nvPicPr>
          <p:cNvPr id="8" name="Obraz 7" descr="image128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5852" y="3643314"/>
            <a:ext cx="5789775" cy="1714512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3571875"/>
            <a:ext cx="2571768" cy="305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Silniki indukcyjne jednofazowe są to silniki o wirniku klatkowym i skupionym lub rozłożonym uzwojeniu stojana przeznaczonym do zasilana z sieci jednofazowej.</a:t>
            </a:r>
            <a:endParaRPr lang="pl-PL" dirty="0"/>
          </a:p>
        </p:txBody>
      </p:sp>
      <p:pic>
        <p:nvPicPr>
          <p:cNvPr id="9" name="Obraz 8" descr="image13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4678" y="3357561"/>
            <a:ext cx="3143272" cy="302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Silniki indukcyjne dwufazowe posiadają dwa uzwojenia ( sterujące i wzbudzające) zasilane napięciem o tej samej częstotliwości i amplitudzie, ale przesunięte w fazie o kąt 90</a:t>
            </a:r>
            <a:r>
              <a:rPr lang="pl-PL" baseline="50000" dirty="0" smtClean="0"/>
              <a:t>o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Wirnik najczęściej ma budową kubkową (wykonany z mosiądzu, brązu lub aluminium z dodatkami stopowymi)</a:t>
            </a:r>
            <a:endParaRPr lang="pl-P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Budowa silnika dwufazowego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sz="1600" dirty="0" smtClean="0"/>
              <a:t>1 – uzwojenia stojana, 2,3 – wewnętrzna i zewnętrzna część magnetowodu, 4 – wirnik kubkowy</a:t>
            </a:r>
            <a:endParaRPr lang="pl-PL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1" y="2214554"/>
            <a:ext cx="667567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W silniku indukcyjnym liniowym następuje przemiana energii elektrycznej w energię mechaniczną ruchu postępowego - bez pośrednictwa innych mechanizmów. </a:t>
            </a:r>
          </a:p>
          <a:p>
            <a:pPr algn="just"/>
            <a:r>
              <a:rPr lang="pl-PL" dirty="0" smtClean="0"/>
              <a:t>Dzięki temu unika się budowy kosztownych przekładni zębatych oraz poprawia właściwości dynamiczne.</a:t>
            </a:r>
          </a:p>
          <a:p>
            <a:pPr algn="just"/>
            <a:endParaRPr lang="pl-PL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Silniki liniowe prądu stałego wykonane są z nieruchomego elektromagnesu zasilanego prądem stałym. Część ruchomą silnika stanowi cewka zasilana napięciem sterującym doprowadzony przez szczotki ślizgające się po szynach.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Silnik indukcyjny liniowy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sz="1600" dirty="0" smtClean="0"/>
              <a:t>a) cylindryczny, b) liniowy c) tubowy</a:t>
            </a:r>
          </a:p>
          <a:p>
            <a:pPr algn="just"/>
            <a:r>
              <a:rPr lang="pl-PL" sz="1600" dirty="0" smtClean="0"/>
              <a:t>1 – część pierwotna, 2 – część wtórna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214554"/>
            <a:ext cx="5442451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71538" y="571480"/>
            <a:ext cx="8072462" cy="928694"/>
          </a:xfrm>
        </p:spPr>
        <p:txBody>
          <a:bodyPr>
            <a:noAutofit/>
          </a:bodyPr>
          <a:lstStyle/>
          <a:p>
            <a:pPr algn="ctr"/>
            <a:r>
              <a:rPr lang="pl-PL" sz="3600" b="1" dirty="0" smtClean="0">
                <a:effectLst/>
              </a:rPr>
              <a:t>Silniki indukcyjne o specjalnej budowie</a:t>
            </a:r>
            <a:endParaRPr lang="pl-PL" sz="1800" b="1" dirty="0">
              <a:effectLst/>
            </a:endParaRPr>
          </a:p>
        </p:txBody>
      </p:sp>
      <p:sp>
        <p:nvSpPr>
          <p:cNvPr id="7" name="Podtytuł 6"/>
          <p:cNvSpPr>
            <a:spLocks noGrp="1"/>
          </p:cNvSpPr>
          <p:nvPr>
            <p:ph type="subTitle" idx="1"/>
          </p:nvPr>
        </p:nvSpPr>
        <p:spPr>
          <a:xfrm>
            <a:off x="1357290" y="1571612"/>
            <a:ext cx="7406640" cy="4857784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Silnik indukcyjny liniowy płaski</a:t>
            </a:r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endParaRPr lang="pl-PL" dirty="0" smtClean="0"/>
          </a:p>
          <a:p>
            <a:pPr algn="just"/>
            <a:r>
              <a:rPr lang="pl-PL" sz="1600" b="1" dirty="0" smtClean="0"/>
              <a:t>a) z jednostronnym induktorem, b) z dwustronnym induktorem</a:t>
            </a:r>
            <a:r>
              <a:rPr lang="pl-PL" sz="1600" dirty="0" smtClean="0"/>
              <a:t/>
            </a:r>
            <a:br>
              <a:rPr lang="pl-PL" sz="1600" dirty="0" smtClean="0"/>
            </a:br>
            <a:r>
              <a:rPr lang="pl-PL" sz="1600" dirty="0" smtClean="0"/>
              <a:t>Oznaczenie: 1 - induktor (rdzeń części pierwotnej), 2 - bieżnik (warstwa </a:t>
            </a:r>
            <a:br>
              <a:rPr lang="pl-PL" sz="1600" dirty="0" smtClean="0"/>
            </a:br>
            <a:r>
              <a:rPr lang="pl-PL" sz="1600" dirty="0" smtClean="0"/>
              <a:t>przewodząca części wtórnej), 3 - rdzeń ferromagnetyczny części wtórnej</a:t>
            </a:r>
          </a:p>
          <a:p>
            <a:pPr algn="just"/>
            <a:endParaRPr lang="pl-PL" dirty="0" smtClean="0"/>
          </a:p>
        </p:txBody>
      </p:sp>
      <p:pic>
        <p:nvPicPr>
          <p:cNvPr id="6" name="Obraz 5" descr="image137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3240" y="2786058"/>
            <a:ext cx="3295650" cy="1095375"/>
          </a:xfrm>
          <a:prstGeom prst="rect">
            <a:avLst/>
          </a:prstGeom>
        </p:spPr>
      </p:pic>
      <p:pic>
        <p:nvPicPr>
          <p:cNvPr id="8" name="Obraz 7" descr="image13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0364" y="1928802"/>
            <a:ext cx="3324225" cy="106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silenie">
  <a:themeElements>
    <a:clrScheme name="Przesileni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Przesileni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Przesileni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1229</TotalTime>
  <Words>278</Words>
  <Application>Microsoft Office PowerPoint</Application>
  <PresentationFormat>Pokaz na ekranie (4:3)</PresentationFormat>
  <Paragraphs>53</Paragraphs>
  <Slides>10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1" baseType="lpstr">
      <vt:lpstr>Przesilenie</vt:lpstr>
      <vt:lpstr>Silniki indukcyjne o specjalnej budowie</vt:lpstr>
      <vt:lpstr>Silniki indukcyjne o specjalnej budowie</vt:lpstr>
      <vt:lpstr>Silniki indukcyjne o specjalnej budowie</vt:lpstr>
      <vt:lpstr>Silniki indukcyjne o specjalnej budowie</vt:lpstr>
      <vt:lpstr>Silniki indukcyjne o specjalnej budowie</vt:lpstr>
      <vt:lpstr>Silniki indukcyjne o specjalnej budowie</vt:lpstr>
      <vt:lpstr>Silniki indukcyjne o specjalnej budowie</vt:lpstr>
      <vt:lpstr>Silniki indukcyjne o specjalnej budowie</vt:lpstr>
      <vt:lpstr>Silniki indukcyjne o specjalnej budowie</vt:lpstr>
      <vt:lpstr>Silniki indukcyjne o specjalnej budowie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Pole elektryczne Zjawisko elektryzowania ciał</dc:title>
  <dc:creator>Mariusz</dc:creator>
  <cp:lastModifiedBy>mskub</cp:lastModifiedBy>
  <cp:revision>203</cp:revision>
  <dcterms:created xsi:type="dcterms:W3CDTF">2015-05-08T06:43:52Z</dcterms:created>
  <dcterms:modified xsi:type="dcterms:W3CDTF">2020-05-10T19:55:47Z</dcterms:modified>
</cp:coreProperties>
</file>