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F96527-813C-4C0B-B835-E7675376FE7A}" type="datetimeFigureOut">
              <a:rPr lang="pl-PL" smtClean="0"/>
              <a:pPr/>
              <a:t>18.05.2020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synchroniczne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Bieg jałowy prądnicy synchronicznej</a:t>
            </a: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pPr algn="just"/>
            <a:endParaRPr lang="pl-PL" b="1" dirty="0" smtClean="0"/>
          </a:p>
          <a:p>
            <a:pPr algn="just"/>
            <a:r>
              <a:rPr lang="pl-PL" b="1" dirty="0" smtClean="0"/>
              <a:t>Bieg jałowy maszyny synchronicznej to taki stan, w którym uzwojenie stojana (twornika) jest rozwarte, a uzwojenie wirnika jest zasilane prądem wzbudzenia </a:t>
            </a:r>
            <a:r>
              <a:rPr lang="pl-PL" dirty="0" smtClean="0"/>
              <a:t> Jedynym prądem jest więc prąd wzbudzenia. </a:t>
            </a:r>
          </a:p>
          <a:p>
            <a:pPr algn="just"/>
            <a:r>
              <a:rPr lang="pl-PL" dirty="0" smtClean="0"/>
              <a:t>Pole magnetyczne występujące w maszynie przy biegu jałowym jest więc wytworzone wyłącznie przez prąd wzbudzenia. Większość linii tego pola przechodzi z wirnika poprzez szczelinę powietrzną do stojana i sprzęga się z uzwojeniem stojana.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57150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synchroniczne</a:t>
            </a:r>
            <a:br>
              <a:rPr lang="pl-PL" sz="3600" b="1" dirty="0" smtClean="0">
                <a:effectLst/>
              </a:rPr>
            </a:br>
            <a:r>
              <a:rPr lang="pl-PL" sz="1800" b="1" dirty="0" smtClean="0">
                <a:effectLst/>
              </a:rPr>
              <a:t> </a:t>
            </a:r>
            <a:r>
              <a:rPr lang="pl-PL" sz="2400" b="1" dirty="0" smtClean="0">
                <a:effectLst/>
              </a:rPr>
              <a:t>Bieg jałowy prądnicy synchronicznej</a:t>
            </a:r>
            <a:endParaRPr lang="pl-PL" sz="24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Tę część strumienia, która sprzęga się z uzwojeniem </a:t>
            </a:r>
            <a:r>
              <a:rPr lang="pl-PL" smtClean="0"/>
              <a:t>stojana będziemy </a:t>
            </a:r>
            <a:r>
              <a:rPr lang="pl-PL" dirty="0" smtClean="0"/>
              <a:t>nazywać</a:t>
            </a:r>
            <a:r>
              <a:rPr lang="pl-PL" b="1" dirty="0" smtClean="0"/>
              <a:t> strumieniem głównym</a:t>
            </a:r>
            <a:r>
              <a:rPr lang="pl-PL" i="1" dirty="0" smtClean="0"/>
              <a:t>.</a:t>
            </a:r>
            <a:r>
              <a:rPr lang="pl-PL" dirty="0" smtClean="0"/>
              <a:t> Pozostała część strumienia, która sprzęga się tylko z uzwojeniem wirnika, to</a:t>
            </a:r>
            <a:r>
              <a:rPr lang="pl-PL" b="1" dirty="0" smtClean="0"/>
              <a:t> strumień rozproszony.</a:t>
            </a:r>
          </a:p>
          <a:p>
            <a:r>
              <a:rPr lang="pl-PL" dirty="0" smtClean="0"/>
              <a:t>Ponieważ wirnik jest napędzany, wobec tego strumień wiruje i w uzwojeniach fazowych stojana indukują się pod wpływem strumienia siły elektromotoryczne o wartości skutecznej</a:t>
            </a:r>
          </a:p>
          <a:p>
            <a:pPr algn="just"/>
            <a:endParaRPr lang="pl-PL" b="1" dirty="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5429264"/>
            <a:ext cx="3286148" cy="8015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75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57150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synchroniczne</a:t>
            </a:r>
            <a:br>
              <a:rPr lang="pl-PL" sz="3600" b="1" dirty="0" smtClean="0">
                <a:effectLst/>
              </a:rPr>
            </a:br>
            <a:r>
              <a:rPr lang="pl-PL" sz="1800" b="1" dirty="0" smtClean="0">
                <a:effectLst/>
              </a:rPr>
              <a:t> </a:t>
            </a:r>
            <a:r>
              <a:rPr lang="pl-PL" sz="2000" b="1" dirty="0" smtClean="0">
                <a:effectLst/>
              </a:rPr>
              <a:t>Bieg jałowy prądnicy synchronicznej</a:t>
            </a:r>
            <a:endParaRPr lang="pl-PL" sz="20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pPr algn="just"/>
            <a:r>
              <a:rPr lang="pl-PL" b="1" dirty="0" smtClean="0"/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Przy stałej prędkości obrotowej wartość tego napięcia zależy od prądu wzbudzenia, ponieważ wartość strumienia</a:t>
            </a:r>
            <a:r>
              <a:rPr lang="pl-PL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zależy od wartości prądu. Zależność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= f(I</a:t>
            </a:r>
            <a:r>
              <a:rPr lang="pl-PL" i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przy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n =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const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nazywamy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charakterystyką biegu jałowego prądnicy.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Przy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n =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const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indukowane napięcie jest proporcjonalne do strumienia głównego więc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charakterystyka biegu jałowego ma taki sam przebieg, jak charakterystyka magnesowania maszyny.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75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500066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synchroniczne</a:t>
            </a:r>
            <a:br>
              <a:rPr lang="pl-PL" sz="3600" b="1" dirty="0" smtClean="0">
                <a:effectLst/>
              </a:rPr>
            </a:br>
            <a:r>
              <a:rPr lang="pl-PL" sz="2000" b="1" dirty="0" smtClean="0">
                <a:effectLst/>
              </a:rPr>
              <a:t> Bieg jałowy prądnicy synchronicznej</a:t>
            </a:r>
            <a:endParaRPr lang="pl-PL" sz="20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pPr algn="just"/>
            <a:endParaRPr lang="pl-PL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75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az 7" descr="image0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571612"/>
            <a:ext cx="5354494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500066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synchroniczne</a:t>
            </a:r>
            <a:br>
              <a:rPr lang="pl-PL" sz="3600" b="1" dirty="0" smtClean="0">
                <a:effectLst/>
              </a:rPr>
            </a:br>
            <a:r>
              <a:rPr lang="pl-PL" sz="2000" b="1" dirty="0" smtClean="0">
                <a:effectLst/>
              </a:rPr>
              <a:t> Zwarcie maszyny synchronicznej</a:t>
            </a:r>
            <a:endParaRPr lang="pl-PL" sz="20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pPr algn="just"/>
            <a:r>
              <a:rPr lang="pl-PL" b="1" dirty="0" smtClean="0">
                <a:latin typeface="Arial" pitchFamily="34" charset="0"/>
                <a:cs typeface="Arial" pitchFamily="34" charset="0"/>
              </a:rPr>
              <a:t>Jeżeli zaciski napędzanej maszyny synchronicznej są zwarte, a obwód wzbudzenia jest zasilany, to maszyna taka pracuje w stanie zwarcia.</a:t>
            </a:r>
          </a:p>
          <a:p>
            <a:pPr algn="just"/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Wartość napięcia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E w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stanie zwarcia przy prądzie znamionowym (I</a:t>
            </a:r>
            <a:r>
              <a:rPr lang="pl-PL" baseline="-250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= I</a:t>
            </a:r>
            <a:r>
              <a:rPr lang="pl-PL" baseline="-250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 wynosi 10-15% napięcia znamionowego.</a:t>
            </a:r>
            <a:endParaRPr lang="pl-PL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75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500066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synchroniczne</a:t>
            </a:r>
            <a:br>
              <a:rPr lang="pl-PL" sz="3600" b="1" dirty="0" smtClean="0">
                <a:effectLst/>
              </a:rPr>
            </a:br>
            <a:r>
              <a:rPr lang="pl-PL" sz="2000" b="1" dirty="0" smtClean="0">
                <a:effectLst/>
              </a:rPr>
              <a:t> Zwarcie maszyny synchronicznej</a:t>
            </a:r>
            <a:endParaRPr lang="pl-PL" sz="20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06640" cy="5143536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Zależność prądu twornika I</a:t>
            </a:r>
            <a:r>
              <a:rPr lang="pl-PL" baseline="-25000" dirty="0" smtClean="0"/>
              <a:t>z </a:t>
            </a:r>
            <a:r>
              <a:rPr lang="pl-PL" dirty="0" smtClean="0"/>
              <a:t>od prądu wzbudzenia </a:t>
            </a:r>
            <a:r>
              <a:rPr lang="pl-PL" dirty="0" err="1" smtClean="0"/>
              <a:t>I</a:t>
            </a:r>
            <a:r>
              <a:rPr lang="pl-PL" baseline="-25000" dirty="0" err="1" smtClean="0"/>
              <a:t>f</a:t>
            </a:r>
            <a:r>
              <a:rPr lang="pl-PL" baseline="-25000" dirty="0" smtClean="0"/>
              <a:t> </a:t>
            </a:r>
            <a:r>
              <a:rPr lang="pl-PL" dirty="0" smtClean="0"/>
              <a:t>przy zwartym uzwojeniu twornika nazywa się</a:t>
            </a:r>
            <a:r>
              <a:rPr lang="pl-PL" b="1" dirty="0" smtClean="0"/>
              <a:t> charakterystyką zwarcia.</a:t>
            </a:r>
            <a:endParaRPr lang="pl-PL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75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az 7" descr="image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857495"/>
            <a:ext cx="4071966" cy="3490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500066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synchroniczne</a:t>
            </a:r>
            <a:br>
              <a:rPr lang="pl-PL" sz="3600" b="1" dirty="0" smtClean="0">
                <a:effectLst/>
              </a:rPr>
            </a:br>
            <a:r>
              <a:rPr lang="pl-PL" sz="2000" b="1" dirty="0" smtClean="0">
                <a:effectLst/>
              </a:rPr>
              <a:t> Zwarcie maszyny synchronicznej</a:t>
            </a:r>
            <a:endParaRPr lang="pl-PL" sz="20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06640" cy="5143536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Z charakterystyki stanu jałowego i charakterystyki zwarcia można wyznaczyć tzw.</a:t>
            </a:r>
            <a:r>
              <a:rPr lang="pl-PL" b="1" dirty="0" smtClean="0"/>
              <a:t> stosunek zwarcia,</a:t>
            </a:r>
            <a:r>
              <a:rPr lang="pl-PL" dirty="0" smtClean="0"/>
              <a:t> czyli stosunek znamionowego prądu wzbudzenia w stanie jałowym (prąd potrzebny do uzyskania napięcia znamionowego przy biegu jałowym) do znamionowego prądu wzbudzenia przy zwarciu  (prąd wzbudzenia, przy którym w stanie zwarcia płynie prąd znamionowy)</a:t>
            </a:r>
          </a:p>
          <a:p>
            <a:pPr algn="just"/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75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857760"/>
            <a:ext cx="1428760" cy="1332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500066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synchroniczne</a:t>
            </a:r>
            <a:br>
              <a:rPr lang="pl-PL" sz="3600" b="1" dirty="0" smtClean="0">
                <a:effectLst/>
              </a:rPr>
            </a:br>
            <a:r>
              <a:rPr lang="pl-PL" sz="2000" b="1" dirty="0" smtClean="0">
                <a:effectLst/>
              </a:rPr>
              <a:t> Zwarcie maszyny synchronicznej</a:t>
            </a:r>
            <a:endParaRPr lang="pl-PL" sz="20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06640" cy="5143536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Stosunek zwarcia </a:t>
            </a:r>
            <a:r>
              <a:rPr lang="pl-PL" i="1" dirty="0" smtClean="0"/>
              <a:t>k</a:t>
            </a:r>
            <a:r>
              <a:rPr lang="pl-PL" dirty="0" smtClean="0"/>
              <a:t> przybiera wartości od 0,5 do 1,5. Charakteryzuje on pod­stawowe właściwości maszyny synchronicznej</a:t>
            </a: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75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1" name="Obraz 10" descr="image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857496"/>
            <a:ext cx="4071966" cy="3492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1520</TotalTime>
  <Words>328</Words>
  <Application>Microsoft Office PowerPoint</Application>
  <PresentationFormat>Pokaz na ekranie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Przesilenie</vt:lpstr>
      <vt:lpstr>Maszyny synchroniczne Bieg jałowy prądnicy synchronicznej</vt:lpstr>
      <vt:lpstr>Maszyny synchroniczne  Bieg jałowy prądnicy synchronicznej</vt:lpstr>
      <vt:lpstr>Maszyny synchroniczne  Bieg jałowy prądnicy synchronicznej</vt:lpstr>
      <vt:lpstr>Maszyny synchroniczne  Bieg jałowy prądnicy synchronicznej</vt:lpstr>
      <vt:lpstr>Maszyny synchroniczne  Zwarcie maszyny synchronicznej</vt:lpstr>
      <vt:lpstr>Maszyny synchroniczne  Zwarcie maszyny synchronicznej</vt:lpstr>
      <vt:lpstr>Maszyny synchroniczne  Zwarcie maszyny synchronicznej</vt:lpstr>
      <vt:lpstr>Maszyny synchroniczne  Zwarcie maszyny synchronicznej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elektryczne Zjawisko elektryzowania ciał</dc:title>
  <dc:creator>Mariusz</dc:creator>
  <cp:lastModifiedBy>mskub</cp:lastModifiedBy>
  <cp:revision>247</cp:revision>
  <dcterms:created xsi:type="dcterms:W3CDTF">2015-05-08T06:43:52Z</dcterms:created>
  <dcterms:modified xsi:type="dcterms:W3CDTF">2020-05-18T05:33:11Z</dcterms:modified>
</cp:coreProperties>
</file>