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F96527-813C-4C0B-B835-E7675376FE7A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równoległa 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7406640" cy="5214974"/>
          </a:xfrm>
        </p:spPr>
        <p:txBody>
          <a:bodyPr>
            <a:normAutofit/>
          </a:bodyPr>
          <a:lstStyle/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Pracą równoległą </a:t>
            </a:r>
            <a:r>
              <a:rPr lang="pl-PL" dirty="0" smtClean="0"/>
              <a:t>maszyn synchronicznych nazywa się taką pracę, przy której maszyny synchroniczne są przyłączone do wspólnej sieci, którą najczęściej stanowi ogólnopaństwowy, a nawet międzynarodowy, system sieci przesyłowych.</a:t>
            </a:r>
            <a:endParaRPr lang="pl-PL" sz="20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równoległa 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7572428" cy="5214974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Przy równych częstotliwościach i zgodnej kolejności następstwa faz żarówki zapalają się i gasną jednocześnie, przy czym zapalanie się i gaśniecie jest tym powolniejsze, im mniejsza jest różnica częstotliwości prądnicy i sieci. </a:t>
            </a:r>
          </a:p>
          <a:p>
            <a:r>
              <a:rPr lang="pl-PL" dirty="0" smtClean="0"/>
              <a:t>Włączenie prądnicy do sieci powinno nastąpić w chwili, gdy wszystkie żarówki zgasną i woltomierz V</a:t>
            </a:r>
            <a:r>
              <a:rPr lang="pl-PL" baseline="-25000" dirty="0" smtClean="0"/>
              <a:t> </a:t>
            </a:r>
            <a:r>
              <a:rPr lang="pl-PL" dirty="0" smtClean="0"/>
              <a:t>wskazuje zero.</a:t>
            </a:r>
            <a:endParaRPr lang="pl-PL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równoległa 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7572428" cy="5214974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Samosynchronizacją</a:t>
            </a:r>
            <a:r>
              <a:rPr lang="pl-PL" dirty="0" smtClean="0"/>
              <a:t> polega na przyłączeniu do sieci prądnicy nie wzbudzonej (uzwojenie wzbudzające jest zwykle zwarte przez opornik) i doprowadzonej do prędkości bliskiej prędkości synchronicznej. </a:t>
            </a:r>
          </a:p>
          <a:p>
            <a:r>
              <a:rPr lang="pl-PL" dirty="0" smtClean="0"/>
              <a:t>Włączenie prądnicy do sieci metodą </a:t>
            </a:r>
            <a:r>
              <a:rPr lang="pl-PL" dirty="0" err="1" smtClean="0"/>
              <a:t>samosynchronizacji</a:t>
            </a:r>
            <a:r>
              <a:rPr lang="pl-PL" dirty="0" smtClean="0"/>
              <a:t> wymaga stwierdzenia, czy po zasileniu uzwojenia wzbudzającego napięciem o określonej biegunowości, przy określonym kierunku wirowania prądnicy, kolejność faz napięć sieci i prądnicy będzie zgodna. Zastosowanie </a:t>
            </a:r>
            <a:r>
              <a:rPr lang="pl-PL" dirty="0" err="1" smtClean="0"/>
              <a:t>samosynchronizacji</a:t>
            </a:r>
            <a:r>
              <a:rPr lang="pl-PL" dirty="0" smtClean="0"/>
              <a:t> pozwala znacznie skrócić czas przyłączania prądnic do pracy równoległej. </a:t>
            </a:r>
            <a:endParaRPr lang="pl-PL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równoległa 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7572428" cy="5214974"/>
          </a:xfrm>
        </p:spPr>
        <p:txBody>
          <a:bodyPr>
            <a:normAutofit/>
          </a:bodyPr>
          <a:lstStyle/>
          <a:p>
            <a:endParaRPr lang="pl-PL" b="1" dirty="0" smtClean="0"/>
          </a:p>
          <a:p>
            <a:r>
              <a:rPr lang="pl-PL" b="1" dirty="0" smtClean="0"/>
              <a:t>Potrzeba pracy równoległej wynika:</a:t>
            </a:r>
            <a:endParaRPr lang="pl-PL" dirty="0" smtClean="0"/>
          </a:p>
          <a:p>
            <a:r>
              <a:rPr lang="pl-PL" dirty="0" smtClean="0"/>
              <a:t>• z ograniczonych mocy pojedynczych prądnic w porównaniu z mocą, na jaką istnieje zapotrzebowanie (w Polsce moc jednostkowa to ok. 200 MW, a zapotrzebowanie całego kraju ok. 30 000 MW),</a:t>
            </a:r>
          </a:p>
          <a:p>
            <a:r>
              <a:rPr lang="pl-PL" dirty="0" smtClean="0"/>
              <a:t>• z konieczności zapewnienia rezerwy zasilania odbiorcom na wypadek remontu lub awarii,</a:t>
            </a:r>
          </a:p>
          <a:p>
            <a:r>
              <a:rPr lang="pl-PL" dirty="0" smtClean="0"/>
              <a:t>• z możliwości bardziej racjonalnego dostosowywania mocy do aktualnego zapotrzebowania oraz rozpływu mocy czynnych i biernych w sieci elektroenergetycznej.</a:t>
            </a:r>
            <a:endParaRPr lang="pl-PL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równoległa 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7572428" cy="5214974"/>
          </a:xfrm>
        </p:spPr>
        <p:txBody>
          <a:bodyPr>
            <a:normAutofit/>
          </a:bodyPr>
          <a:lstStyle/>
          <a:p>
            <a:endParaRPr lang="pl-PL" b="1" dirty="0" smtClean="0"/>
          </a:p>
          <a:p>
            <a:endParaRPr lang="pl-PL" dirty="0" smtClean="0"/>
          </a:p>
          <a:p>
            <a:r>
              <a:rPr lang="pl-PL" dirty="0" smtClean="0"/>
              <a:t>Z podanych względów</a:t>
            </a:r>
            <a:r>
              <a:rPr lang="pl-PL" b="1" dirty="0" smtClean="0"/>
              <a:t> prądnice synchroniczne bardzo rzadko pracują indywidualnie.</a:t>
            </a:r>
            <a:r>
              <a:rPr lang="pl-PL" dirty="0" smtClean="0"/>
              <a:t> </a:t>
            </a:r>
          </a:p>
          <a:p>
            <a:endParaRPr lang="pl-PL" dirty="0" smtClean="0"/>
          </a:p>
          <a:p>
            <a:r>
              <a:rPr lang="pl-PL" dirty="0" smtClean="0"/>
              <a:t>Zdarza się to w bardzo małych elektrowniach oddalonych od jakichkolwiek układów energetycznych, w urządzeniach transportowych lub w laboratoriach badawczych.</a:t>
            </a:r>
            <a:endParaRPr lang="pl-PL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równoległa 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7572428" cy="5214974"/>
          </a:xfrm>
        </p:spPr>
        <p:txBody>
          <a:bodyPr>
            <a:normAutofit/>
          </a:bodyPr>
          <a:lstStyle/>
          <a:p>
            <a:endParaRPr lang="pl-PL" b="1" dirty="0" smtClean="0"/>
          </a:p>
          <a:p>
            <a:r>
              <a:rPr lang="pl-PL" dirty="0" smtClean="0"/>
              <a:t>Konieczność zapewnienia stabilności i rezerwy zasilania powoduje, że moc jednej prądnicy, która pracuje na wspólną sieć nie przekracza 5+10% sumy mocy prądnic pozostałych. </a:t>
            </a:r>
          </a:p>
          <a:p>
            <a:r>
              <a:rPr lang="pl-PL" dirty="0" smtClean="0"/>
              <a:t>W tej sytuacji napięcie i częstotliwość sieci praktycznie nie zależą od zmian pracy rozpatrywanej prądnicy, wynikających ze zmiany prądu wzbudzenia lub momentu napędowego. </a:t>
            </a:r>
          </a:p>
          <a:p>
            <a:r>
              <a:rPr lang="pl-PL" dirty="0" smtClean="0"/>
              <a:t>Sieć, w której napięcie i częstotliwość są stałe, nazywa się</a:t>
            </a:r>
            <a:r>
              <a:rPr lang="pl-PL" b="1" dirty="0" smtClean="0"/>
              <a:t> siecią sztywną.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równoległa 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7572428" cy="5214974"/>
          </a:xfrm>
        </p:spPr>
        <p:txBody>
          <a:bodyPr>
            <a:normAutofit/>
          </a:bodyPr>
          <a:lstStyle/>
          <a:p>
            <a:endParaRPr lang="pl-PL" b="1" dirty="0" smtClean="0"/>
          </a:p>
          <a:p>
            <a:r>
              <a:rPr lang="pl-PL" b="1" dirty="0" smtClean="0"/>
              <a:t>W praktyce ruchowej istotne są dwa zagadnienia:</a:t>
            </a:r>
            <a:endParaRPr lang="pl-PL" dirty="0" smtClean="0"/>
          </a:p>
          <a:p>
            <a:r>
              <a:rPr lang="pl-PL" dirty="0" smtClean="0"/>
              <a:t>• sposoby przyłączania prądnic do pracy równoległej,</a:t>
            </a:r>
          </a:p>
          <a:p>
            <a:r>
              <a:rPr lang="pl-PL" dirty="0" smtClean="0"/>
              <a:t>• właściwości ruchowe prądnic w typowych przypadkach pracy równoległej.</a:t>
            </a:r>
            <a:endParaRPr lang="pl-PL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równoległa 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7572428" cy="5214974"/>
          </a:xfrm>
        </p:spPr>
        <p:txBody>
          <a:bodyPr>
            <a:normAutofit/>
          </a:bodyPr>
          <a:lstStyle/>
          <a:p>
            <a:r>
              <a:rPr lang="pl-PL" dirty="0" smtClean="0"/>
              <a:t>Przy łączeniu prądnicy synchronicznej do pracy równoległej z siecią należy spełnić takie warunki, aby w chwili zamykania wyłącznika </a:t>
            </a:r>
            <a:r>
              <a:rPr lang="pl-PL" i="1" dirty="0" smtClean="0"/>
              <a:t>W</a:t>
            </a:r>
            <a:r>
              <a:rPr lang="pl-PL" dirty="0" smtClean="0"/>
              <a:t> między prądnicą a siecią nie popłynął prąd. Jest to możliwe tylko wtedy, gdy potencjały obu biegunów wyłącznika </a:t>
            </a:r>
            <a:r>
              <a:rPr lang="pl-PL" i="1" dirty="0" smtClean="0"/>
              <a:t>W</a:t>
            </a:r>
            <a:r>
              <a:rPr lang="pl-PL" dirty="0" smtClean="0"/>
              <a:t> są jednakowe. </a:t>
            </a:r>
            <a:endParaRPr lang="pl-PL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raz 8" descr="image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3429000"/>
            <a:ext cx="4643470" cy="2753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równoległa 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7572428" cy="5214974"/>
          </a:xfrm>
        </p:spPr>
        <p:txBody>
          <a:bodyPr>
            <a:normAutofit/>
          </a:bodyPr>
          <a:lstStyle/>
          <a:p>
            <a:r>
              <a:rPr lang="pl-PL" dirty="0" smtClean="0"/>
              <a:t>Osiągnięcie takiego stanu wymaga spełnienia następujących warunków:</a:t>
            </a:r>
          </a:p>
          <a:p>
            <a:r>
              <a:rPr lang="pl-PL" dirty="0" smtClean="0"/>
              <a:t>• Kolejność następstwa faz napięć sieci i napięć prądnicy musi być jednakowa.</a:t>
            </a:r>
          </a:p>
          <a:p>
            <a:r>
              <a:rPr lang="pl-PL" dirty="0" smtClean="0"/>
              <a:t>• Kształt krzywych obu napięć powinien być taki sam</a:t>
            </a:r>
          </a:p>
          <a:p>
            <a:endParaRPr lang="pl-PL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raz 8" descr="image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3429000"/>
            <a:ext cx="4643470" cy="2753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równoległa 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7572428" cy="5214974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Warunki te nazywa się</a:t>
            </a:r>
            <a:r>
              <a:rPr lang="pl-PL" b="1" dirty="0" smtClean="0"/>
              <a:t> warunkami synchronizacji,</a:t>
            </a:r>
            <a:r>
              <a:rPr lang="pl-PL" dirty="0" smtClean="0"/>
              <a:t> a uchwycenie chwili włączenia prądnicy do sieci przy spełnieniu tych warunków nazywa się</a:t>
            </a:r>
            <a:r>
              <a:rPr lang="pl-PL" b="1" dirty="0" smtClean="0"/>
              <a:t> synchronizacją.</a:t>
            </a:r>
          </a:p>
          <a:p>
            <a:endParaRPr lang="pl-PL" dirty="0" smtClean="0"/>
          </a:p>
          <a:p>
            <a:r>
              <a:rPr lang="pl-PL" dirty="0" smtClean="0"/>
              <a:t>Aby osiągnąć spełnienie warunków synchronizacji, należy regulować prędkość obrotową turbiny napędzającej prądnicę oraz prąd wzbudzenia.</a:t>
            </a:r>
          </a:p>
          <a:p>
            <a:endParaRPr lang="pl-PL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równoległa 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7572428" cy="5214974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b="1" dirty="0" smtClean="0"/>
              <a:t>Synchronizacja na ciemno </a:t>
            </a:r>
            <a:r>
              <a:rPr lang="pl-PL" dirty="0" smtClean="0"/>
              <a:t> może być dokonana za pomocą układu żarówek przedstawionych na rys. w sposób następujący:</a:t>
            </a:r>
            <a:endParaRPr lang="pl-PL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raz 8" descr="beznazwy s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143248"/>
            <a:ext cx="6797524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1669</TotalTime>
  <Words>507</Words>
  <Application>Microsoft Office PowerPoint</Application>
  <PresentationFormat>Pokaz na ekranie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Przesilenie</vt:lpstr>
      <vt:lpstr>Praca równoległa  </vt:lpstr>
      <vt:lpstr>Praca równoległa  </vt:lpstr>
      <vt:lpstr>Praca równoległa  </vt:lpstr>
      <vt:lpstr>Praca równoległa  </vt:lpstr>
      <vt:lpstr>Praca równoległa  </vt:lpstr>
      <vt:lpstr>Praca równoległa  </vt:lpstr>
      <vt:lpstr>Praca równoległa  </vt:lpstr>
      <vt:lpstr>Praca równoległa  </vt:lpstr>
      <vt:lpstr>Praca równoległa  </vt:lpstr>
      <vt:lpstr>Praca równoległa  </vt:lpstr>
      <vt:lpstr>Praca równoległa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Pole elektryczne Zjawisko elektryzowania ciał</dc:title>
  <dc:creator>Mariusz</dc:creator>
  <cp:lastModifiedBy>mskub</cp:lastModifiedBy>
  <cp:revision>275</cp:revision>
  <dcterms:created xsi:type="dcterms:W3CDTF">2015-05-08T06:43:52Z</dcterms:created>
  <dcterms:modified xsi:type="dcterms:W3CDTF">2020-06-08T06:31:43Z</dcterms:modified>
</cp:coreProperties>
</file>