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15.06.2020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15.06.2020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15.06.2020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15.06.2020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15.06.2020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15.06.2020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15.06.2020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15.06.2020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15.06.2020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15.06.2020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15.06.2020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0F96527-813C-4C0B-B835-E7675376FE7A}" type="datetimeFigureOut">
              <a:rPr lang="pl-PL" smtClean="0"/>
              <a:pPr/>
              <a:t>15.06.2020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00042"/>
            <a:ext cx="8072462" cy="785818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prądu stałego</a:t>
            </a:r>
            <a:br>
              <a:rPr lang="pl-PL" sz="3600" b="1" dirty="0" smtClean="0">
                <a:effectLst/>
              </a:rPr>
            </a:b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7406640" cy="5214974"/>
          </a:xfrm>
        </p:spPr>
        <p:txBody>
          <a:bodyPr>
            <a:normAutofit/>
          </a:bodyPr>
          <a:lstStyle/>
          <a:p>
            <a:r>
              <a:rPr lang="pl-PL" dirty="0" smtClean="0"/>
              <a:t>Maszyny prądu stałego mogą mieć zastosowanie jako prądnice i jako silniki.</a:t>
            </a:r>
          </a:p>
          <a:p>
            <a:endParaRPr lang="pl-PL" dirty="0" smtClean="0"/>
          </a:p>
          <a:p>
            <a:r>
              <a:rPr lang="pl-PL" dirty="0" smtClean="0"/>
              <a:t>Silniki prądu stałego wykazują dobre właściwości regulacyjne. </a:t>
            </a:r>
          </a:p>
          <a:p>
            <a:r>
              <a:rPr lang="pl-PL" dirty="0" smtClean="0"/>
              <a:t>Umożliwiają one płynną zmianę prędkości w szerokich granicach oraz mogą ruszać pod dużym obciążeniem. Z tych względów są dość powszechnie stosowane w napędach maszyn wyciągowych, maszyn walcowniczych, trakcji elektrycznej oraz w układach automatyki.</a:t>
            </a:r>
            <a:endParaRPr lang="pl-PL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3975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3975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00042"/>
            <a:ext cx="8072462" cy="785818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prądu stałego</a:t>
            </a:r>
            <a:br>
              <a:rPr lang="pl-PL" sz="3600" b="1" dirty="0" smtClean="0">
                <a:effectLst/>
              </a:rPr>
            </a:b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285860"/>
            <a:ext cx="7786710" cy="5143536"/>
          </a:xfrm>
        </p:spPr>
        <p:txBody>
          <a:bodyPr>
            <a:normAutofit/>
          </a:bodyPr>
          <a:lstStyle/>
          <a:p>
            <a:r>
              <a:rPr lang="pl-PL" dirty="0" smtClean="0"/>
              <a:t>Prądnica prądu stałego w istocie działania jest prądnicą prądu przemiennego - taką samą, jak prądnica synchroniczna - tylko wyposażoną w komutator. </a:t>
            </a:r>
          </a:p>
          <a:p>
            <a:r>
              <a:rPr lang="pl-PL" dirty="0" smtClean="0"/>
              <a:t>Komutator jest przyczyną licznych trudności natury konstrukcyjnej i ruchowej</a:t>
            </a:r>
          </a:p>
          <a:p>
            <a:endParaRPr lang="pl-PL" dirty="0" smtClean="0"/>
          </a:p>
          <a:p>
            <a:r>
              <a:rPr lang="pl-PL" dirty="0" smtClean="0"/>
              <a:t>Zasada działania prądnicy jest zawsze taka sama niezależnie od tego, czy pole magnetyczne zostało wytworzone przez magnes trwały czy elektromagnes.</a:t>
            </a:r>
            <a:endParaRPr lang="pl-PL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3975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3975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00042"/>
            <a:ext cx="8072462" cy="785818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prądu stałego</a:t>
            </a:r>
            <a:br>
              <a:rPr lang="pl-PL" sz="3600" b="1" dirty="0" smtClean="0">
                <a:effectLst/>
              </a:rPr>
            </a:b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285860"/>
            <a:ext cx="7572428" cy="5143536"/>
          </a:xfrm>
        </p:spPr>
        <p:txBody>
          <a:bodyPr>
            <a:normAutofit/>
          </a:bodyPr>
          <a:lstStyle/>
          <a:p>
            <a:r>
              <a:rPr lang="pl-PL" dirty="0" smtClean="0"/>
              <a:t>W maszynach prądu stałego, tak jak we wszystkich maszynach wirujących, obowiązuje zasada odwracalności pracy maszyn: </a:t>
            </a:r>
            <a:r>
              <a:rPr lang="pl-PL" b="1" dirty="0" smtClean="0"/>
              <a:t>każda maszyna może pracować jako prądnica i jako silnik. </a:t>
            </a:r>
          </a:p>
          <a:p>
            <a:r>
              <a:rPr lang="pl-PL" dirty="0" smtClean="0"/>
              <a:t>Jeżeli do uzwojenia </a:t>
            </a:r>
            <a:r>
              <a:rPr lang="pl-PL" dirty="0" err="1" smtClean="0"/>
              <a:t>twomika</a:t>
            </a:r>
            <a:r>
              <a:rPr lang="pl-PL" dirty="0" smtClean="0"/>
              <a:t> (wirnika</a:t>
            </a:r>
            <a:r>
              <a:rPr lang="pl-PL" smtClean="0"/>
              <a:t>) maszyny </a:t>
            </a:r>
            <a:r>
              <a:rPr lang="pl-PL" dirty="0" smtClean="0"/>
              <a:t>prądu stałego doprowadzimy napięcie, to popłynie w nim prąd i twornik zacznie się obracać w wyniku oddziaływania pola magnetycznego na przewodniki (uzwojenie) z prądem. Maszyna będzie wówczas przetwarzała energię elektrycz­ną w mechaniczną, będzie silnikiem</a:t>
            </a:r>
            <a:endParaRPr lang="pl-PL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3975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3975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00042"/>
            <a:ext cx="8072462" cy="785818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prądu stałego</a:t>
            </a:r>
            <a:br>
              <a:rPr lang="pl-PL" sz="3600" b="1" dirty="0" smtClean="0">
                <a:effectLst/>
              </a:rPr>
            </a:b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7406640" cy="5214974"/>
          </a:xfrm>
        </p:spPr>
        <p:txBody>
          <a:bodyPr>
            <a:normAutofit/>
          </a:bodyPr>
          <a:lstStyle/>
          <a:p>
            <a:r>
              <a:rPr lang="pl-PL" dirty="0" smtClean="0"/>
              <a:t>Prądnice prądu stałego są obecnie coraz rzadziej stosowane, gdyż wypierają je przetwornice tyrystorowe o znacznie większej sprawności i łatwiejsze w eksploatacji.</a:t>
            </a:r>
          </a:p>
          <a:p>
            <a:r>
              <a:rPr lang="pl-PL" dirty="0" smtClean="0"/>
              <a:t>Obecnie produkuje się maszyny prądu stałego o mocach od kilku watów do ok. 10 MW. </a:t>
            </a:r>
          </a:p>
          <a:p>
            <a:r>
              <a:rPr lang="pl-PL" dirty="0" smtClean="0"/>
              <a:t>Typowe napięcia to: 120, 220, 440, 500 i 1000 V, a nierzadko wyższe, sięgające kilku kilowoltów. Ograniczenie napięć i mocy maszyn prądu stałego pozostaje w ścisłym związku z istnieniem komutatora w maszynie.</a:t>
            </a:r>
            <a:endParaRPr lang="pl-PL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3975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3975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00042"/>
            <a:ext cx="8072462" cy="785818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prądu stałego</a:t>
            </a:r>
            <a:br>
              <a:rPr lang="pl-PL" sz="3600" b="1" dirty="0" smtClean="0">
                <a:effectLst/>
              </a:rPr>
            </a:b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7406640" cy="5214974"/>
          </a:xfrm>
        </p:spPr>
        <p:txBody>
          <a:bodyPr>
            <a:normAutofit/>
          </a:bodyPr>
          <a:lstStyle/>
          <a:p>
            <a:r>
              <a:rPr lang="pl-PL" dirty="0" smtClean="0"/>
              <a:t>Początek i koniec zwoju są połączone z dwoma pierścieniami ślizgowymi, po których ślizgają się </a:t>
            </a:r>
            <a:r>
              <a:rPr lang="pl-PL" b="1" dirty="0" smtClean="0"/>
              <a:t>szczotki </a:t>
            </a:r>
            <a:r>
              <a:rPr lang="pl-PL" dirty="0" smtClean="0"/>
              <a:t>odprowadzające prąd do zamkniętego obwodu zewnętrznego </a:t>
            </a:r>
            <a:endParaRPr lang="pl-PL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3975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3975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000372"/>
            <a:ext cx="4786346" cy="355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00042"/>
            <a:ext cx="8072462" cy="785818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prądu stałego</a:t>
            </a:r>
            <a:br>
              <a:rPr lang="pl-PL" sz="3600" b="1" dirty="0" smtClean="0">
                <a:effectLst/>
              </a:rPr>
            </a:b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7406640" cy="5214974"/>
          </a:xfrm>
        </p:spPr>
        <p:txBody>
          <a:bodyPr>
            <a:normAutofit/>
          </a:bodyPr>
          <a:lstStyle/>
          <a:p>
            <a:r>
              <a:rPr lang="pl-PL" dirty="0" smtClean="0"/>
              <a:t>Jeżeli zwój znajdujący się w polu magnetycznym o indukcji </a:t>
            </a:r>
            <a:r>
              <a:rPr lang="pl-PL" i="1" dirty="0" smtClean="0"/>
              <a:t>B</a:t>
            </a:r>
            <a:r>
              <a:rPr lang="pl-PL" dirty="0" smtClean="0"/>
              <a:t> obracamy z prędkością v, to w jego bokach o długości l indukuje się </a:t>
            </a:r>
            <a:r>
              <a:rPr lang="pl-PL" dirty="0" err="1" smtClean="0"/>
              <a:t>sem</a:t>
            </a:r>
            <a:r>
              <a:rPr lang="pl-PL" dirty="0" smtClean="0"/>
              <a:t> o kierunku zgodnym z regułą prawej dłoni.</a:t>
            </a:r>
            <a:endParaRPr lang="pl-PL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3975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3975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928934"/>
            <a:ext cx="7572428" cy="353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00042"/>
            <a:ext cx="8072462" cy="785818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prądu stałego</a:t>
            </a:r>
            <a:br>
              <a:rPr lang="pl-PL" sz="3600" b="1" dirty="0" smtClean="0">
                <a:effectLst/>
              </a:rPr>
            </a:b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7406640" cy="5214974"/>
          </a:xfrm>
        </p:spPr>
        <p:txBody>
          <a:bodyPr>
            <a:normAutofit/>
          </a:bodyPr>
          <a:lstStyle/>
          <a:p>
            <a:r>
              <a:rPr lang="pl-PL" dirty="0" smtClean="0"/>
              <a:t>Wprowadzając zamiast pierścieni komutator dwu wycinkowy, udało się wprawdzie otrzymać napięcie jednokierunkowe, ale nie jest to jeszcze napięcie stałe.</a:t>
            </a:r>
            <a:endParaRPr lang="pl-PL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3975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3975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500306"/>
            <a:ext cx="5000660" cy="385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00042"/>
            <a:ext cx="8072462" cy="785818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prądu stałego</a:t>
            </a:r>
            <a:br>
              <a:rPr lang="pl-PL" sz="3600" b="1" dirty="0" smtClean="0">
                <a:effectLst/>
              </a:rPr>
            </a:b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7406640" cy="5214974"/>
          </a:xfrm>
        </p:spPr>
        <p:txBody>
          <a:bodyPr>
            <a:normAutofit/>
          </a:bodyPr>
          <a:lstStyle/>
          <a:p>
            <a:r>
              <a:rPr lang="pl-PL" dirty="0" smtClean="0"/>
              <a:t>Prostowanie prądu w przypadku jednego zezwoju oraz przebieg napięcia na szczotkach prądnicy </a:t>
            </a:r>
            <a:endParaRPr lang="pl-PL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3975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3975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3116"/>
            <a:ext cx="730084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00042"/>
            <a:ext cx="8072462" cy="785818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prądu stałego</a:t>
            </a:r>
            <a:br>
              <a:rPr lang="pl-PL" sz="3600" b="1" dirty="0" smtClean="0">
                <a:effectLst/>
              </a:rPr>
            </a:b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071546"/>
            <a:ext cx="7786710" cy="5357850"/>
          </a:xfrm>
        </p:spPr>
        <p:txBody>
          <a:bodyPr>
            <a:normAutofit/>
          </a:bodyPr>
          <a:lstStyle/>
          <a:p>
            <a:r>
              <a:rPr lang="pl-PL" dirty="0" smtClean="0"/>
              <a:t>Aby otrzymać napięcie o dostatecznej równomierności, w polu biegunów umieszcza się nie jeden zwój, ale wiele zwojów, z których każdy łączy się z odpowiednim wycinkiem komutatora. </a:t>
            </a:r>
            <a:endParaRPr lang="pl-PL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3975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3975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571744"/>
            <a:ext cx="6715140" cy="403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00042"/>
            <a:ext cx="8072462" cy="785818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prądu stałego</a:t>
            </a:r>
            <a:br>
              <a:rPr lang="pl-PL" sz="3600" b="1" dirty="0" smtClean="0">
                <a:effectLst/>
              </a:rPr>
            </a:b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071546"/>
            <a:ext cx="7786710" cy="5357850"/>
          </a:xfrm>
        </p:spPr>
        <p:txBody>
          <a:bodyPr>
            <a:normAutofit/>
          </a:bodyPr>
          <a:lstStyle/>
          <a:p>
            <a:r>
              <a:rPr lang="pl-PL" dirty="0" smtClean="0"/>
              <a:t>Aby otrzymać napięcie o dostatecznej równomierności, w polu biegunów umieszcza się nie jeden zwój, ale wiele zwojów, z których każdy łączy się z odpowiednim wycinkiem komutatora. </a:t>
            </a:r>
            <a:endParaRPr lang="pl-PL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3975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3975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571744"/>
            <a:ext cx="6715140" cy="403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00042"/>
            <a:ext cx="8072462" cy="785818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Maszyny prądu stałego</a:t>
            </a:r>
            <a:br>
              <a:rPr lang="pl-PL" sz="3600" b="1" dirty="0" smtClean="0">
                <a:effectLst/>
              </a:rPr>
            </a:b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285860"/>
            <a:ext cx="7786710" cy="5143536"/>
          </a:xfrm>
        </p:spPr>
        <p:txBody>
          <a:bodyPr>
            <a:normAutofit/>
          </a:bodyPr>
          <a:lstStyle/>
          <a:p>
            <a:r>
              <a:rPr lang="pl-PL" b="1" dirty="0" smtClean="0"/>
              <a:t>Zwiększenie liczby wycinków komutatora wpływa na to, że przebieg napięcia odbieranego z prądnicy jest bardziej równomierny.</a:t>
            </a:r>
          </a:p>
          <a:p>
            <a:r>
              <a:rPr lang="pl-PL" b="1" dirty="0" smtClean="0"/>
              <a:t> </a:t>
            </a:r>
          </a:p>
          <a:p>
            <a:r>
              <a:rPr lang="pl-PL" dirty="0" smtClean="0"/>
              <a:t>Już przy kilkunastu, a tym bardziej przy kilkudziesięciu, wycinkach komutatora wahania napięcia są tak nieznaczne, że praktycznie nie odgrywają żadnej roli. </a:t>
            </a:r>
          </a:p>
          <a:p>
            <a:r>
              <a:rPr lang="pl-PL" dirty="0" smtClean="0"/>
              <a:t>Otrzymany w ten sposób prąd o dostatecznej równomierności, nazywamy </a:t>
            </a:r>
            <a:r>
              <a:rPr lang="pl-PL" b="1" dirty="0" smtClean="0"/>
              <a:t>prądem stałym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3975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3975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1726</TotalTime>
  <Words>505</Words>
  <Application>Microsoft Office PowerPoint</Application>
  <PresentationFormat>Pokaz na ekranie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Przesilenie</vt:lpstr>
      <vt:lpstr>Maszyny prądu stałego </vt:lpstr>
      <vt:lpstr>Maszyny prądu stałego </vt:lpstr>
      <vt:lpstr>Maszyny prądu stałego </vt:lpstr>
      <vt:lpstr>Maszyny prądu stałego </vt:lpstr>
      <vt:lpstr>Maszyny prądu stałego </vt:lpstr>
      <vt:lpstr>Maszyny prądu stałego </vt:lpstr>
      <vt:lpstr>Maszyny prądu stałego </vt:lpstr>
      <vt:lpstr>Maszyny prądu stałego </vt:lpstr>
      <vt:lpstr>Maszyny prądu stałego </vt:lpstr>
      <vt:lpstr>Maszyny prądu stałego </vt:lpstr>
      <vt:lpstr>Maszyny prądu stałego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Pole elektryczne Zjawisko elektryzowania ciał</dc:title>
  <dc:creator>Mariusz</dc:creator>
  <cp:lastModifiedBy>mskub</cp:lastModifiedBy>
  <cp:revision>290</cp:revision>
  <dcterms:created xsi:type="dcterms:W3CDTF">2015-05-08T06:43:52Z</dcterms:created>
  <dcterms:modified xsi:type="dcterms:W3CDTF">2020-06-15T06:57:59Z</dcterms:modified>
</cp:coreProperties>
</file>