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8072462" cy="642942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Budowa maszyn prądu stałego</a:t>
            </a: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Każda maszyna prądu stałego składa się z dwóch podstawowych </a:t>
            </a:r>
            <a:r>
              <a:rPr lang="pl-PL" b="1" dirty="0" smtClean="0"/>
              <a:t>części: </a:t>
            </a:r>
            <a:r>
              <a:rPr lang="pl-PL" dirty="0" smtClean="0"/>
              <a:t>nieruchomego stojana i wirującego wirnika.</a:t>
            </a:r>
          </a:p>
          <a:p>
            <a:endParaRPr lang="pl-PL" dirty="0" smtClean="0"/>
          </a:p>
          <a:p>
            <a:r>
              <a:rPr lang="pl-PL" b="1" dirty="0" smtClean="0"/>
              <a:t>Stojan najczęściej jest </a:t>
            </a:r>
            <a:r>
              <a:rPr lang="pl-PL" dirty="0" smtClean="0"/>
              <a:t>magneśnicą, </a:t>
            </a:r>
            <a:r>
              <a:rPr lang="pl-PL" b="1" dirty="0" smtClean="0"/>
              <a:t>gdyż w nim jest wytwarzane pole magnetyczne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Budowa maszyn prądu stałego</a:t>
            </a: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b="1" dirty="0" smtClean="0"/>
              <a:t>W skład nieruchomego stojana wchodzą następujące elementy: </a:t>
            </a:r>
            <a:r>
              <a:rPr lang="pl-PL" dirty="0" smtClean="0"/>
              <a:t>jarzmo, bieguny główne z uzwojeniem wzbudzającym, bieguny pomocnicze (komutacyjne) z</a:t>
            </a:r>
            <a:r>
              <a:rPr lang="pl-PL" b="1" dirty="0" smtClean="0"/>
              <a:t> </a:t>
            </a:r>
            <a:r>
              <a:rPr lang="pl-PL" dirty="0" smtClean="0"/>
              <a:t>uzwojeniem, tarcze łożyskowe i trzymadła szczotkowe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3949520" cy="3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214950"/>
            <a:ext cx="35820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Budowa maszyn prądu stałego</a:t>
            </a: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b="1" dirty="0" smtClean="0"/>
              <a:t>Jarzmo </a:t>
            </a:r>
            <a:r>
              <a:rPr lang="pl-PL" dirty="0" smtClean="0"/>
              <a:t>stojana, będące najczęściej odlewem żeliwnym lub staliwnym, spełnia dwie role: jednocześnie jest częścią obwodu magnetycznego i elementem konstrukcyjnym spełniającym rolę kadłuba 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3949520" cy="3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214950"/>
            <a:ext cx="35820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>Budowa maszyn prądu stałego</a:t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W maszynach prądu stałego, z wyjątkiem małych maszyn, pole magnetyczne jest wytwarzane przez elektromagnes, którego uzwojenie jest umieszczone na </a:t>
            </a:r>
            <a:r>
              <a:rPr lang="pl-PL" b="1" dirty="0" smtClean="0"/>
              <a:t>biegunach głównych. </a:t>
            </a:r>
          </a:p>
          <a:p>
            <a:r>
              <a:rPr lang="pl-PL" dirty="0" smtClean="0"/>
              <a:t>Pole magnetyczne w rdzeniu bieguna jest praktycznie stałe, ale w nabiegunniku występuje pewna pulsacja strumienia spowodowana przez otwarte żłobki wirnika. </a:t>
            </a:r>
          </a:p>
          <a:p>
            <a:r>
              <a:rPr lang="pl-PL" dirty="0" smtClean="0"/>
              <a:t>Z tego względu nabiegunniki i rdzenie biegunów, aby zmniejszyć straty wiroprądowe, wykonuje się z </a:t>
            </a:r>
            <a:r>
              <a:rPr lang="pl-PL" b="1" dirty="0" smtClean="0"/>
              <a:t>pakietu blach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>Budowa maszyn prądu stałego</a:t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b="1" dirty="0" smtClean="0"/>
              <a:t>Wirnik </a:t>
            </a:r>
            <a:r>
              <a:rPr lang="pl-PL" dirty="0" smtClean="0"/>
              <a:t>jest najczęściej </a:t>
            </a:r>
            <a:r>
              <a:rPr lang="pl-PL" b="1" dirty="0" smtClean="0"/>
              <a:t>twornikiem. </a:t>
            </a:r>
            <a:r>
              <a:rPr lang="pl-PL" dirty="0" smtClean="0"/>
              <a:t>W jego skład wchodzą: </a:t>
            </a:r>
            <a:r>
              <a:rPr lang="pl-PL" b="1" dirty="0" smtClean="0"/>
              <a:t>rdzeń </a:t>
            </a:r>
            <a:r>
              <a:rPr lang="pl-PL" dirty="0" smtClean="0"/>
              <a:t>wykonany ze względu na prądy wirowe z pakietu blach, </a:t>
            </a:r>
            <a:r>
              <a:rPr lang="pl-PL" b="1" dirty="0" smtClean="0"/>
              <a:t>uzwojenie twornika </a:t>
            </a:r>
            <a:r>
              <a:rPr lang="pl-PL" dirty="0" smtClean="0"/>
              <a:t>umieszczone w żłobkach rdzenia oraz </a:t>
            </a:r>
            <a:r>
              <a:rPr lang="pl-PL" b="1" dirty="0" smtClean="0"/>
              <a:t>komutator 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92495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>Budowa maszyn prądu stałego</a:t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b="1" dirty="0" smtClean="0"/>
              <a:t>Komutator </a:t>
            </a:r>
            <a:r>
              <a:rPr lang="pl-PL" dirty="0" smtClean="0"/>
              <a:t>jest osadzony na wale wirnika, składa się z wielu wycinków miedzianych umieszczonych na specjalnej piaście. Wycinki komutatora są izolowane od siebie mikanitem. Muszą być one także odizolowane od piasty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496"/>
            <a:ext cx="381702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lvl="0" algn="ctr"/>
            <a:r>
              <a:rPr lang="pl-PL" sz="3600" b="1" dirty="0" smtClean="0"/>
              <a:t>Budowa maszyn prądu stałego</a:t>
            </a:r>
            <a:br>
              <a:rPr lang="pl-PL" sz="3600" b="1" dirty="0" smtClean="0"/>
            </a:br>
            <a:r>
              <a:rPr lang="pl-PL" sz="3600" b="1" dirty="0" smtClean="0">
                <a:effectLst/>
              </a:rPr>
              <a:t/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571480"/>
            <a:ext cx="461665" cy="56436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64297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43512"/>
            <a:ext cx="7929618" cy="121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1752</TotalTime>
  <Words>226</Words>
  <Application>Microsoft Office PowerPoint</Application>
  <PresentationFormat>Pokaz na ekranie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Przesilenie</vt:lpstr>
      <vt:lpstr> Budowa maszyn prądu stałego </vt:lpstr>
      <vt:lpstr> Budowa maszyn prądu stałego </vt:lpstr>
      <vt:lpstr> Budowa maszyn prądu stałego </vt:lpstr>
      <vt:lpstr>Budowa maszyn prądu stałego  </vt:lpstr>
      <vt:lpstr>Budowa maszyn prądu stałego  </vt:lpstr>
      <vt:lpstr>Budowa maszyn prądu stałego  </vt:lpstr>
      <vt:lpstr>Budowa maszyn prądu stałego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294</cp:revision>
  <dcterms:created xsi:type="dcterms:W3CDTF">2015-05-08T06:43:52Z</dcterms:created>
  <dcterms:modified xsi:type="dcterms:W3CDTF">2020-06-18T06:30:16Z</dcterms:modified>
</cp:coreProperties>
</file>