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3" r:id="rId3"/>
    <p:sldId id="272" r:id="rId4"/>
    <p:sldId id="274" r:id="rId5"/>
    <p:sldId id="275" r:id="rId6"/>
    <p:sldId id="276" r:id="rId7"/>
    <p:sldId id="277" r:id="rId8"/>
    <p:sldId id="278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F96527-813C-4C0B-B835-E7675376FE7A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785794"/>
            <a:ext cx="8072462" cy="500066"/>
          </a:xfrm>
        </p:spPr>
        <p:txBody>
          <a:bodyPr>
            <a:noAutofit/>
          </a:bodyPr>
          <a:lstStyle/>
          <a:p>
            <a:pPr lvl="0" algn="ctr"/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>
                <a:effectLst/>
              </a:rPr>
              <a:t/>
            </a:r>
            <a:br>
              <a:rPr lang="pl-PL" sz="3600" b="1" dirty="0" smtClean="0">
                <a:effectLst/>
              </a:rPr>
            </a:br>
            <a:r>
              <a:rPr lang="pl-PL" sz="3600" b="1" dirty="0" smtClean="0"/>
              <a:t> Budowa maszyn prądu stałego</a:t>
            </a:r>
            <a:endParaRPr lang="pl-PL" sz="36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7406640" cy="5000660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 smtClean="0"/>
              <a:t>Najczęściej pola magnetyczne w maszynach prądu stałego są wytwarzane przez elektromagnesy, których uzwojenie jest zasilane prądem stałym zwanym prądem wzbudzenia. </a:t>
            </a:r>
          </a:p>
          <a:p>
            <a:r>
              <a:rPr lang="pl-PL" dirty="0" smtClean="0"/>
              <a:t>Stąd w maszynach prądu stałego można mówić o trzech prądach, są to: </a:t>
            </a:r>
          </a:p>
          <a:p>
            <a:r>
              <a:rPr lang="pl-PL" b="1" dirty="0" smtClean="0"/>
              <a:t>prąd twornika </a:t>
            </a:r>
            <a:r>
              <a:rPr lang="pl-PL" b="1" dirty="0" err="1" smtClean="0"/>
              <a:t>I</a:t>
            </a:r>
            <a:r>
              <a:rPr lang="pl-PL" b="1" baseline="-25000" dirty="0" err="1" smtClean="0"/>
              <a:t>a</a:t>
            </a:r>
            <a:r>
              <a:rPr lang="pl-PL" b="1" baseline="-25000" dirty="0" smtClean="0"/>
              <a:t> </a:t>
            </a:r>
          </a:p>
          <a:p>
            <a:r>
              <a:rPr lang="pl-PL" b="1" dirty="0" smtClean="0"/>
              <a:t>prąd wzbudzenia </a:t>
            </a:r>
            <a:r>
              <a:rPr lang="pl-PL" b="1" dirty="0" err="1" smtClean="0"/>
              <a:t>I</a:t>
            </a:r>
            <a:r>
              <a:rPr lang="pl-PL" b="1" baseline="-25000" dirty="0" err="1" smtClean="0"/>
              <a:t>f</a:t>
            </a:r>
            <a:endParaRPr lang="pl-PL" dirty="0" smtClean="0"/>
          </a:p>
          <a:p>
            <a:r>
              <a:rPr lang="pl-PL" b="1" dirty="0" smtClean="0"/>
              <a:t>prąd obciążenia I</a:t>
            </a:r>
            <a:r>
              <a:rPr lang="pl-PL" dirty="0" smtClean="0"/>
              <a:t>(oddawany do sieci lub pobierany z sieci)</a:t>
            </a:r>
          </a:p>
          <a:p>
            <a:endParaRPr lang="pl-PL" b="1" dirty="0" smtClean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785794"/>
            <a:ext cx="8072462" cy="500066"/>
          </a:xfrm>
        </p:spPr>
        <p:txBody>
          <a:bodyPr>
            <a:noAutofit/>
          </a:bodyPr>
          <a:lstStyle/>
          <a:p>
            <a:pPr lvl="0" algn="ctr"/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>
                <a:effectLst/>
              </a:rPr>
              <a:t/>
            </a:r>
            <a:br>
              <a:rPr lang="pl-PL" sz="3600" b="1" dirty="0" smtClean="0">
                <a:effectLst/>
              </a:rPr>
            </a:br>
            <a:r>
              <a:rPr lang="pl-PL" sz="3600" b="1" dirty="0" smtClean="0"/>
              <a:t> Budowa maszyn prądu stałego</a:t>
            </a:r>
            <a:endParaRPr lang="pl-PL" sz="36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7406640" cy="2214578"/>
          </a:xfrm>
        </p:spPr>
        <p:txBody>
          <a:bodyPr>
            <a:normAutofit/>
          </a:bodyPr>
          <a:lstStyle/>
          <a:p>
            <a:r>
              <a:rPr lang="pl-PL" dirty="0" smtClean="0"/>
              <a:t>Maszyna, w której pole magnetyczne jest wytwarzane przez elektromagnes, może być maszyną </a:t>
            </a:r>
            <a:r>
              <a:rPr lang="pl-PL" b="1" dirty="0" smtClean="0"/>
              <a:t>obcowzbudną </a:t>
            </a:r>
            <a:r>
              <a:rPr lang="pl-PL" dirty="0" smtClean="0"/>
              <a:t>lub </a:t>
            </a:r>
            <a:r>
              <a:rPr lang="pl-PL" b="1" dirty="0" smtClean="0"/>
              <a:t>samowzbudną.</a:t>
            </a:r>
          </a:p>
          <a:p>
            <a:endParaRPr lang="pl-PL" b="1" dirty="0" smtClean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643182"/>
            <a:ext cx="39243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ole tekstowe 9"/>
          <p:cNvSpPr txBox="1"/>
          <p:nvPr/>
        </p:nvSpPr>
        <p:spPr>
          <a:xfrm>
            <a:off x="1357290" y="2714620"/>
            <a:ext cx="350046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/>
              <a:t>Maszyną obcowzbudną </a:t>
            </a:r>
            <a:r>
              <a:rPr lang="pl-PL" sz="2600" dirty="0" smtClean="0"/>
              <a:t>nazywamy taką maszynę, w której uzwojenie wzbudzające jest zasilane z oddzielnego źródła (innego niż uzwojenie twornika)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785794"/>
            <a:ext cx="8072462" cy="500066"/>
          </a:xfrm>
        </p:spPr>
        <p:txBody>
          <a:bodyPr>
            <a:noAutofit/>
          </a:bodyPr>
          <a:lstStyle/>
          <a:p>
            <a:pPr lvl="0" algn="ctr"/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>
                <a:effectLst/>
              </a:rPr>
              <a:t/>
            </a:r>
            <a:br>
              <a:rPr lang="pl-PL" sz="3600" b="1" dirty="0" smtClean="0">
                <a:effectLst/>
              </a:rPr>
            </a:br>
            <a:r>
              <a:rPr lang="pl-PL" sz="3600" b="1" dirty="0" smtClean="0"/>
              <a:t> Budowa maszyn prądu stałego</a:t>
            </a:r>
            <a:endParaRPr lang="pl-PL" sz="36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7406640" cy="2214578"/>
          </a:xfrm>
        </p:spPr>
        <p:txBody>
          <a:bodyPr>
            <a:normAutofit/>
          </a:bodyPr>
          <a:lstStyle/>
          <a:p>
            <a:r>
              <a:rPr lang="pl-PL" b="1" dirty="0" smtClean="0"/>
              <a:t>Maszyną samowzbudną </a:t>
            </a:r>
            <a:r>
              <a:rPr lang="pl-PL" dirty="0" smtClean="0"/>
              <a:t>nazywamy taką maszynę, w której uzwojenie wzbu­dzające jest zasilane z tego samego źródła co uzwojenie twornika (silniki) lub jest zasilane napięciem twornika (prądnice).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496"/>
            <a:ext cx="7715304" cy="376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785794"/>
            <a:ext cx="8072462" cy="500066"/>
          </a:xfrm>
        </p:spPr>
        <p:txBody>
          <a:bodyPr>
            <a:noAutofit/>
          </a:bodyPr>
          <a:lstStyle/>
          <a:p>
            <a:pPr lvl="0" algn="ctr"/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>
                <a:effectLst/>
              </a:rPr>
              <a:t/>
            </a:r>
            <a:br>
              <a:rPr lang="pl-PL" sz="3600" b="1" dirty="0" smtClean="0">
                <a:effectLst/>
              </a:rPr>
            </a:br>
            <a:r>
              <a:rPr lang="pl-PL" sz="3600" b="1" dirty="0" smtClean="0"/>
              <a:t> Budowa maszyn prądu stałego</a:t>
            </a:r>
            <a:endParaRPr lang="pl-PL" sz="36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7406640" cy="2214578"/>
          </a:xfrm>
        </p:spPr>
        <p:txBody>
          <a:bodyPr>
            <a:normAutofit/>
          </a:bodyPr>
          <a:lstStyle/>
          <a:p>
            <a:r>
              <a:rPr lang="pl-PL" b="1" dirty="0" smtClean="0"/>
              <a:t>Maszyną samowzbudną </a:t>
            </a:r>
            <a:r>
              <a:rPr lang="pl-PL" dirty="0" smtClean="0"/>
              <a:t>nazywamy taką maszynę, w której uzwojenie wzbu­dzające jest zasilane z tego samego źródła co uzwojenie twornika (silniki) lub jest zasilane napięciem twornika (prądnice).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285852" y="2857496"/>
            <a:ext cx="34290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600" b="1" dirty="0" smtClean="0"/>
              <a:t>Bocznikowe </a:t>
            </a:r>
            <a:r>
              <a:rPr lang="pl-PL" sz="2600" dirty="0" smtClean="0"/>
              <a:t>w których uzwojenie wzbudzające jest połączone równolegle (jest zbocznikowane) z uzwojeniem twornika;</a:t>
            </a:r>
            <a:endParaRPr lang="pl-PL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928934"/>
            <a:ext cx="3357586" cy="363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785794"/>
            <a:ext cx="8072462" cy="500066"/>
          </a:xfrm>
        </p:spPr>
        <p:txBody>
          <a:bodyPr>
            <a:noAutofit/>
          </a:bodyPr>
          <a:lstStyle/>
          <a:p>
            <a:pPr lvl="0" algn="ctr"/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>
                <a:effectLst/>
              </a:rPr>
              <a:t/>
            </a:r>
            <a:br>
              <a:rPr lang="pl-PL" sz="3600" b="1" dirty="0" smtClean="0">
                <a:effectLst/>
              </a:rPr>
            </a:br>
            <a:r>
              <a:rPr lang="pl-PL" sz="3600" b="1" dirty="0" smtClean="0"/>
              <a:t> Budowa maszyn prądu stałego</a:t>
            </a:r>
            <a:endParaRPr lang="pl-PL" sz="36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7406640" cy="2214578"/>
          </a:xfrm>
        </p:spPr>
        <p:txBody>
          <a:bodyPr>
            <a:normAutofit/>
          </a:bodyPr>
          <a:lstStyle/>
          <a:p>
            <a:r>
              <a:rPr lang="pl-PL" b="1" dirty="0" smtClean="0"/>
              <a:t>Maszyną samowzbudną </a:t>
            </a:r>
            <a:r>
              <a:rPr lang="pl-PL" dirty="0" smtClean="0"/>
              <a:t>nazywamy taką maszynę, w której uzwojenie wzbu­dzające jest zasilane z tego samego źródła co uzwojenie twornika (silniki) lub jest zasilane napięciem twornika (prądnice).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285852" y="2857496"/>
            <a:ext cx="3429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 smtClean="0"/>
              <a:t>Szeregowe </a:t>
            </a:r>
            <a:r>
              <a:rPr lang="pl-PL" sz="2800" dirty="0" smtClean="0"/>
              <a:t>w których uzwojenie wzbudzające jest połączone szeregowo z uzwojeniem twornika;</a:t>
            </a:r>
            <a:endParaRPr lang="pl-PL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71810"/>
            <a:ext cx="34194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785794"/>
            <a:ext cx="8072462" cy="500066"/>
          </a:xfrm>
        </p:spPr>
        <p:txBody>
          <a:bodyPr>
            <a:noAutofit/>
          </a:bodyPr>
          <a:lstStyle/>
          <a:p>
            <a:pPr lvl="0" algn="ctr"/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>
                <a:effectLst/>
              </a:rPr>
              <a:t/>
            </a:r>
            <a:br>
              <a:rPr lang="pl-PL" sz="3600" b="1" dirty="0" smtClean="0">
                <a:effectLst/>
              </a:rPr>
            </a:br>
            <a:r>
              <a:rPr lang="pl-PL" sz="3600" b="1" dirty="0" smtClean="0"/>
              <a:t> Budowa maszyn prądu stałego</a:t>
            </a:r>
            <a:endParaRPr lang="pl-PL" sz="36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7406640" cy="2214578"/>
          </a:xfrm>
        </p:spPr>
        <p:txBody>
          <a:bodyPr>
            <a:normAutofit/>
          </a:bodyPr>
          <a:lstStyle/>
          <a:p>
            <a:r>
              <a:rPr lang="pl-PL" b="1" dirty="0" smtClean="0"/>
              <a:t>Maszyną samowzbudną </a:t>
            </a:r>
            <a:r>
              <a:rPr lang="pl-PL" dirty="0" smtClean="0"/>
              <a:t>nazywamy taką maszynę, w której uzwojenie wzbu­dzające jest zasilane z tego samego źródła co uzwojenie twornika (silniki) lub jest zasilane napięciem twornika (prądnice).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285852" y="2857496"/>
            <a:ext cx="39290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 smtClean="0"/>
              <a:t>Szeregowo-bocznikowe </a:t>
            </a:r>
            <a:r>
              <a:rPr lang="pl-PL" sz="2800" dirty="0" smtClean="0"/>
              <a:t>w których uzwojenie wzbudzające składa się z dwóch części, z których jedna jest połączona szeregowo, a druga równolegle z uzwojeniem twornika</a:t>
            </a:r>
            <a:endParaRPr lang="pl-PL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857496"/>
            <a:ext cx="2571768" cy="381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785794"/>
            <a:ext cx="8072462" cy="500066"/>
          </a:xfrm>
        </p:spPr>
        <p:txBody>
          <a:bodyPr>
            <a:noAutofit/>
          </a:bodyPr>
          <a:lstStyle/>
          <a:p>
            <a:pPr lvl="0" algn="ctr"/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>
                <a:effectLst/>
              </a:rPr>
              <a:t/>
            </a:r>
            <a:br>
              <a:rPr lang="pl-PL" sz="3600" b="1" dirty="0" smtClean="0">
                <a:effectLst/>
              </a:rPr>
            </a:br>
            <a:r>
              <a:rPr lang="pl-PL" sz="3600" b="1" dirty="0" smtClean="0"/>
              <a:t> Budowa maszyn prądu stałego</a:t>
            </a:r>
            <a:endParaRPr lang="pl-PL" sz="36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7406640" cy="5214974"/>
          </a:xfrm>
        </p:spPr>
        <p:txBody>
          <a:bodyPr>
            <a:normAutofit/>
          </a:bodyPr>
          <a:lstStyle/>
          <a:p>
            <a:endParaRPr lang="pl-PL" b="1" dirty="0" smtClean="0"/>
          </a:p>
          <a:p>
            <a:r>
              <a:rPr lang="pl-PL" dirty="0" smtClean="0"/>
              <a:t>Najczęściej końcówki wszystkich uzwojeń znajdujących się w maszynie są </a:t>
            </a:r>
            <a:r>
              <a:rPr lang="pl-PL" dirty="0" err="1" smtClean="0"/>
              <a:t>wyprowadzome</a:t>
            </a:r>
            <a:r>
              <a:rPr lang="pl-PL" dirty="0" smtClean="0"/>
              <a:t> na tabliczkę zaciskową, znajdującą się na obudowie maszyny.</a:t>
            </a:r>
          </a:p>
          <a:p>
            <a:r>
              <a:rPr lang="pl-PL" dirty="0" smtClean="0"/>
              <a:t>Oprócz uzwojenia twornika i uzwojenia wzbudzającego w wielu maszynach prądu stałego znajdują się tzw. uzwojenia pomocnicze. Są to uzwojenia:</a:t>
            </a:r>
          </a:p>
          <a:p>
            <a:pPr lvl="0"/>
            <a:r>
              <a:rPr lang="pl-PL" dirty="0" smtClean="0"/>
              <a:t>- biegunów komutacyjnych,</a:t>
            </a:r>
          </a:p>
          <a:p>
            <a:pPr lvl="0"/>
            <a:r>
              <a:rPr lang="pl-PL" dirty="0" smtClean="0"/>
              <a:t>- kompensacyjne.</a:t>
            </a:r>
            <a:endParaRPr lang="pl-PL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785794"/>
            <a:ext cx="8072462" cy="500066"/>
          </a:xfrm>
        </p:spPr>
        <p:txBody>
          <a:bodyPr>
            <a:noAutofit/>
          </a:bodyPr>
          <a:lstStyle/>
          <a:p>
            <a:pPr lvl="0" algn="ctr"/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>
                <a:effectLst/>
              </a:rPr>
              <a:t/>
            </a:r>
            <a:br>
              <a:rPr lang="pl-PL" sz="3600" b="1" dirty="0" smtClean="0">
                <a:effectLst/>
              </a:rPr>
            </a:br>
            <a:r>
              <a:rPr lang="pl-PL" sz="3600" b="1" dirty="0" smtClean="0"/>
              <a:t> Budowa maszyn prądu stałego</a:t>
            </a:r>
            <a:endParaRPr lang="pl-PL" sz="36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7406640" cy="5214974"/>
          </a:xfrm>
        </p:spPr>
        <p:txBody>
          <a:bodyPr>
            <a:normAutofit/>
          </a:bodyPr>
          <a:lstStyle/>
          <a:p>
            <a:endParaRPr lang="pl-PL" b="1" dirty="0" smtClean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az 8" descr="uzwojenia%20maszy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477291"/>
            <a:ext cx="6572296" cy="4604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1786</TotalTime>
  <Words>312</Words>
  <Application>Microsoft Office PowerPoint</Application>
  <PresentationFormat>Pokaz na ekranie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Przesilenie</vt:lpstr>
      <vt:lpstr>     Budowa maszyn prądu stałego</vt:lpstr>
      <vt:lpstr>     Budowa maszyn prądu stałego</vt:lpstr>
      <vt:lpstr>     Budowa maszyn prądu stałego</vt:lpstr>
      <vt:lpstr>     Budowa maszyn prądu stałego</vt:lpstr>
      <vt:lpstr>     Budowa maszyn prądu stałego</vt:lpstr>
      <vt:lpstr>     Budowa maszyn prądu stałego</vt:lpstr>
      <vt:lpstr>     Budowa maszyn prądu stałego</vt:lpstr>
      <vt:lpstr>     Budowa maszyn prądu stałego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Pole elektryczne Zjawisko elektryzowania ciał</dc:title>
  <dc:creator>Mariusz</dc:creator>
  <cp:lastModifiedBy>mskub</cp:lastModifiedBy>
  <cp:revision>297</cp:revision>
  <dcterms:created xsi:type="dcterms:W3CDTF">2015-05-08T06:43:52Z</dcterms:created>
  <dcterms:modified xsi:type="dcterms:W3CDTF">2020-06-18T06:31:46Z</dcterms:modified>
</cp:coreProperties>
</file>