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9" r:id="rId11"/>
    <p:sldId id="265" r:id="rId12"/>
    <p:sldId id="272" r:id="rId13"/>
    <p:sldId id="266" r:id="rId14"/>
    <p:sldId id="268" r:id="rId15"/>
    <p:sldId id="267" r:id="rId16"/>
    <p:sldId id="274" r:id="rId17"/>
    <p:sldId id="270" r:id="rId18"/>
    <p:sldId id="275" r:id="rId19"/>
    <p:sldId id="271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02.04.2020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Maszyny w których napięcie do obwodu wirnika nie jest doprowadzone z zewnątrz, lecz pojawia się w wyniku </a:t>
            </a:r>
            <a:r>
              <a:rPr lang="pl-PL" sz="2400" b="1" smtClean="0">
                <a:latin typeface="Arial" pitchFamily="34" charset="0"/>
                <a:cs typeface="Arial" pitchFamily="34" charset="0"/>
              </a:rPr>
              <a:t>indukcji elektromagnetycznej.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8e6c1f03ce7e215a63cf4ed6846330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86190"/>
            <a:ext cx="2857520" cy="230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7624786" cy="5143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Rdzeń stojana umieszcza się w kadłubie maszyny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15_1226346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5857916" cy="4393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7624786" cy="5143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Na całym obwodzie rdzenia i stojana wycięte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żłobki w których umieszcza się uzwojenia</a:t>
            </a:r>
          </a:p>
          <a:p>
            <a:pPr>
              <a:lnSpc>
                <a:spcPct val="150000"/>
              </a:lnSpc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65_12040410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00306"/>
            <a:ext cx="3643338" cy="2732504"/>
          </a:xfrm>
          <a:prstGeom prst="rect">
            <a:avLst/>
          </a:prstGeom>
        </p:spPr>
      </p:pic>
      <p:pic>
        <p:nvPicPr>
          <p:cNvPr id="8" name="Obraz 7" descr="40_12036669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786058"/>
            <a:ext cx="3841736" cy="285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7624786" cy="5143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Elementy miedzy żłobkami noszą nazwę zębów.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61678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Uzwojenia stojana wykonuje się z drutu nawojowego izolowanego oraz dodatkowo impregnowanego (usztywniany). 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Uzwojenia są odizolowane od rdzenia odpowiednią izolacją żłobkową oraz zabezpieczone przed wypadaniem za pomocą klinów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beznazw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214818"/>
            <a:ext cx="3305411" cy="2071702"/>
          </a:xfrm>
          <a:prstGeom prst="rect">
            <a:avLst/>
          </a:prstGeom>
        </p:spPr>
      </p:pic>
      <p:pic>
        <p:nvPicPr>
          <p:cNvPr id="10" name="Obraz 9" descr="beznazw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857628"/>
            <a:ext cx="3643338" cy="2748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Uzwojenia wirnika mogą być wykonane z drutu nawojowego</a:t>
            </a:r>
          </a:p>
          <a:p>
            <a:pPr>
              <a:lnSpc>
                <a:spcPct val="150000"/>
              </a:lnSpc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lub z nieizolowanych prętów (miedzianych, aluminiowych, mosiężnych lub brązowych) o dużym przekroju połączone pierścieniami zwierającymi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714488"/>
            <a:ext cx="1928826" cy="1444758"/>
          </a:xfrm>
          <a:prstGeom prst="rect">
            <a:avLst/>
          </a:prstGeom>
        </p:spPr>
      </p:pic>
      <p:pic>
        <p:nvPicPr>
          <p:cNvPr id="8" name="Obraz 7" descr="f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500570"/>
            <a:ext cx="2861791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Uzwojenie wykonane z prętów tworzy klatkę, dlatego silnik z takim uzwojeniem nazywamy klatkowym lub zwartym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 descr="wetry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500306"/>
            <a:ext cx="5500726" cy="3741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Rdzeń wirnika silnika klatkowego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73094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Arial" pitchFamily="34" charset="0"/>
                <a:cs typeface="Arial" pitchFamily="34" charset="0"/>
              </a:rPr>
              <a:t>Uzwojenie wykonane z drutu nawojowego daje możliwość dołączenia do obwodu wirnika dodatkowych elementów zwiększających rezystancję fazy poprzez połączone na stałe z uzwojeniem wirnika pierścienie ślizgowe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a_wirnik_pierscieniow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000372"/>
            <a:ext cx="7479711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Arial" pitchFamily="34" charset="0"/>
                <a:cs typeface="Arial" pitchFamily="34" charset="0"/>
              </a:rPr>
              <a:t>Wirnik silnika pierścieniowego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9818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Arial" pitchFamily="34" charset="0"/>
                <a:cs typeface="Arial" pitchFamily="34" charset="0"/>
              </a:rPr>
              <a:t>Końcówki uzwojenia stojana i uzwojenia wirnika (w maszynach pierścieniowych) wyprowadzone są na tabliczkę zaciskową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8577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podział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Ze względu na sposób zasilania: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maszyny indukcyjne jednofazowe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maszyny indukcyjne dwufazowe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maszyny indukcyjne trójfazowe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7572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571480"/>
            <a:ext cx="7500990" cy="58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7624786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571480"/>
            <a:ext cx="7500990" cy="58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podział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Ze względu na sposób wykonania wirnika: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pierścieniowe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klatkowe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a_wirnik_klat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214818"/>
            <a:ext cx="3214710" cy="2191170"/>
          </a:xfrm>
          <a:prstGeom prst="rect">
            <a:avLst/>
          </a:prstGeom>
        </p:spPr>
      </p:pic>
      <p:pic>
        <p:nvPicPr>
          <p:cNvPr id="6" name="Obraz 5" descr="a_wirnik_pierscieniow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19" y="2428868"/>
            <a:ext cx="4701531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podział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Ze względu na rodzaj ruchu: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wirujące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liniowe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12256_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429132"/>
            <a:ext cx="3143272" cy="2169266"/>
          </a:xfrm>
          <a:prstGeom prst="rect">
            <a:avLst/>
          </a:prstGeom>
        </p:spPr>
      </p:pic>
      <p:pic>
        <p:nvPicPr>
          <p:cNvPr id="8" name="Obraz 7" descr="13_1213373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357430"/>
            <a:ext cx="2119318" cy="181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7624786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Stojan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– część nieruchoma w postaci wydrążonego walca</a:t>
            </a:r>
            <a:endParaRPr lang="pl-PL" sz="2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2_603711619_IMG_8503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357430"/>
            <a:ext cx="3977131" cy="2981330"/>
          </a:xfrm>
          <a:prstGeom prst="rect">
            <a:avLst/>
          </a:prstGeom>
        </p:spPr>
      </p:pic>
      <p:pic>
        <p:nvPicPr>
          <p:cNvPr id="10" name="Obraz 9" descr="05_00_stoj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857628"/>
            <a:ext cx="352427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7624786" cy="4071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Wirnik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– część wirująca w postaci walca</a:t>
            </a:r>
            <a:endParaRPr lang="pl-PL" sz="2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357562"/>
            <a:ext cx="5334037" cy="3000396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8001024" y="3000372"/>
            <a:ext cx="785818" cy="1928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001024" y="4643446"/>
            <a:ext cx="785818" cy="1928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3286116" y="3000372"/>
            <a:ext cx="785818" cy="1928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3286116" y="4500570"/>
            <a:ext cx="785818" cy="1928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wirnik-silnika-pilarki-oleo-mac-e1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428868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7624786" cy="5500702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latin typeface="Arial" pitchFamily="34" charset="0"/>
                <a:cs typeface="Arial" pitchFamily="34" charset="0"/>
              </a:rPr>
              <a:t>Obwód magnetyczny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– stanowi rdzeń stojana i rdzeń wirnika oddzielone od siebie szczeliną powietrzną</a:t>
            </a:r>
          </a:p>
          <a:p>
            <a:endParaRPr lang="pl-PL" sz="2200" b="1" dirty="0" smtClean="0">
              <a:latin typeface="Arial" pitchFamily="34" charset="0"/>
              <a:cs typeface="Arial" pitchFamily="34" charset="0"/>
            </a:endParaRPr>
          </a:p>
          <a:p>
            <a:endParaRPr lang="pl-PL" sz="2200" b="1" dirty="0" smtClean="0">
              <a:latin typeface="Arial" pitchFamily="34" charset="0"/>
              <a:cs typeface="Arial" pitchFamily="34" charset="0"/>
            </a:endParaRPr>
          </a:p>
          <a:p>
            <a:endParaRPr lang="pl-PL" sz="2200" b="1" dirty="0" smtClean="0">
              <a:latin typeface="Arial" pitchFamily="34" charset="0"/>
              <a:cs typeface="Arial" pitchFamily="34" charset="0"/>
            </a:endParaRPr>
          </a:p>
          <a:p>
            <a:endParaRPr lang="pl-PL" sz="2200" b="1" dirty="0" smtClean="0">
              <a:latin typeface="Arial" pitchFamily="34" charset="0"/>
              <a:cs typeface="Arial" pitchFamily="34" charset="0"/>
            </a:endParaRPr>
          </a:p>
          <a:p>
            <a:endParaRPr lang="pl-PL" sz="2200" b="1" dirty="0" smtClean="0">
              <a:latin typeface="Arial" pitchFamily="34" charset="0"/>
              <a:cs typeface="Arial" pitchFamily="34" charset="0"/>
            </a:endParaRPr>
          </a:p>
          <a:p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200" dirty="0" smtClean="0">
                <a:latin typeface="Arial" pitchFamily="34" charset="0"/>
                <a:cs typeface="Arial" pitchFamily="34" charset="0"/>
              </a:rPr>
              <a:t>W małych maszynach szczelina ma kilka dziesiątych milimetra w dużych 1-3 milimetrów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2143116"/>
            <a:ext cx="4786346" cy="35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7624786" cy="5143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Rdzeń stojana i wirnika wykonany jest z pakietu blach izolowanych między sobą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0"/>
            <a:ext cx="58388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indukcyjne - budowa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7624786" cy="5143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Rdzeń stojana i wirnika wykonany jest z pakietu blach izolowanych między sobą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608189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869</TotalTime>
  <Words>356</Words>
  <Application>Microsoft Office PowerPoint</Application>
  <PresentationFormat>Pokaz na ekranie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Przesilenie</vt:lpstr>
      <vt:lpstr>Maszyny indukcyjne </vt:lpstr>
      <vt:lpstr>Maszyny indukcyjne - podział</vt:lpstr>
      <vt:lpstr>Maszyny indukcyjne - podział</vt:lpstr>
      <vt:lpstr>Maszyny indukcyjne - podział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  <vt:lpstr>Maszyny indukcyjne - budowa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135</cp:revision>
  <dcterms:created xsi:type="dcterms:W3CDTF">2015-05-08T06:43:52Z</dcterms:created>
  <dcterms:modified xsi:type="dcterms:W3CDTF">2020-04-02T06:20:45Z</dcterms:modified>
</cp:coreProperties>
</file>