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83" d="100"/>
          <a:sy n="83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F96527-813C-4C0B-B835-E7675376FE7A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Zapoznaj się z prezentacją na temat powstawania wirującego pola magnetycznego w maszynach indukcyjnych</a:t>
            </a: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 zmienne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Rodzaje pola magnetycznego: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Pole zmienne – oś jest nieruchoma względem elementu odniesienia, a zwrot i wartość ulegają zmianom w czasie.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Może być wytworzone przez wirujący magnes trwały lub wirujący elektromagnes zasilany prądem stałym.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 zmienne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14480" y="4286256"/>
            <a:ext cx="6357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Arial" pitchFamily="34" charset="0"/>
                <a:cs typeface="Arial" pitchFamily="34" charset="0"/>
              </a:rPr>
              <a:t>Zmienne pole magnetyczne w maszynie dwubiegunowej (p=1), wytworzone przez nieruchomy wirnik o uzwojeniu zasilanym prądem zmiennym</a:t>
            </a:r>
          </a:p>
          <a:p>
            <a:pPr marL="342900" indent="-342900">
              <a:buAutoNum type="alphaLcParenR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Szkic maszyny i wirujący wektor indukcji B</a:t>
            </a:r>
          </a:p>
          <a:p>
            <a:pPr marL="342900" indent="-342900">
              <a:buAutoNum type="alphaLcParenR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Rozkład indukcji w różnych chwilach</a:t>
            </a:r>
          </a:p>
          <a:p>
            <a:endParaRPr lang="pl-PL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357298"/>
            <a:ext cx="6215106" cy="295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</a:t>
            </a:r>
            <a:r>
              <a:rPr lang="pl-PL" sz="3600" b="1" smtClean="0">
                <a:effectLst/>
              </a:rPr>
              <a:t>magnetyczne wirujące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Rodzaje pola magnetycznego: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Pole wirujące – zwrot jest stały w czasie, a oś wiruje względem układu odniesienia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 wirujące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14480" y="4286256"/>
            <a:ext cx="63579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Arial" pitchFamily="34" charset="0"/>
                <a:cs typeface="Arial" pitchFamily="34" charset="0"/>
              </a:rPr>
              <a:t>Wirujące pole kołowe wytworzone przez prąd stały płynący w uzwojeniu wirującego wirnika</a:t>
            </a:r>
          </a:p>
          <a:p>
            <a:pPr marL="342900" indent="-342900">
              <a:buAutoNum type="alphaLcParenR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Szkic maszyny</a:t>
            </a:r>
          </a:p>
          <a:p>
            <a:pPr marL="342900" indent="-342900">
              <a:buAutoNum type="alphaLcParenR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Fala postępująca indukcji B</a:t>
            </a:r>
          </a:p>
          <a:p>
            <a:endParaRPr lang="pl-PL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8735"/>
            <a:ext cx="5786478" cy="260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 wirujące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14480" y="1428736"/>
            <a:ext cx="664373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Pole magnetyczne wirujące może powstać w układzie nieruchomym</a:t>
            </a: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1600" dirty="0" smtClean="0">
                <a:latin typeface="Arial" pitchFamily="34" charset="0"/>
                <a:cs typeface="Arial" pitchFamily="34" charset="0"/>
              </a:rPr>
              <a:t>Uzwojenie trójfazowe: a) dwubiegunowe (p=1) jeden zwój na fazę, b) czterobiegunowe (p=2) dwa zwoje na fazę</a:t>
            </a:r>
            <a:endParaRPr lang="pl-PL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285992"/>
            <a:ext cx="6117187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 wirujące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14480" y="1428736"/>
            <a:ext cx="664373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Mechanizm powstawania wirującego pola magnetycznego</a:t>
            </a: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428868"/>
            <a:ext cx="3721183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071677"/>
            <a:ext cx="2714644" cy="397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 wirujące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14480" y="1428736"/>
            <a:ext cx="664373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Mechanizm powstawania wirującego pola magnetycznego</a:t>
            </a: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428868"/>
            <a:ext cx="3721183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071677"/>
            <a:ext cx="2714644" cy="397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143116"/>
            <a:ext cx="2571768" cy="3806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 wirujące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14480" y="1428736"/>
            <a:ext cx="664373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Mechanizm powstawania wirującego pola magnetycznego</a:t>
            </a: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428868"/>
            <a:ext cx="3721183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143116"/>
            <a:ext cx="2571768" cy="3806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285991"/>
            <a:ext cx="2571768" cy="3798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 wirujące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14480" y="1428736"/>
            <a:ext cx="664373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Mechanizm powstawania wirującego pola magnetycznego</a:t>
            </a: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428868"/>
            <a:ext cx="3721183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214554"/>
            <a:ext cx="2428892" cy="35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 wirujące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14480" y="1428736"/>
            <a:ext cx="664373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Mechanizm powstawania wirującego pola magnetycznego</a:t>
            </a: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428868"/>
            <a:ext cx="3721183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299909"/>
            <a:ext cx="2428892" cy="334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Każda maszyna elektryczna musi mieć obwód magnetyczny, którego zadaniem jest wytworzenie pola magnetycznego, i obwód elektryczny, w którym indukuje się siła elektromotoryczna (napięcie).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 wirujące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14480" y="1428736"/>
            <a:ext cx="664373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Mechanizm powstawania wirującego pola magnetycznego</a:t>
            </a: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428868"/>
            <a:ext cx="3721183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357430"/>
            <a:ext cx="2428892" cy="342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 wirujące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14480" y="1428736"/>
            <a:ext cx="664373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Mechanizm powstawania wirującego pola magnetycznego</a:t>
            </a: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428868"/>
            <a:ext cx="3721183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357430"/>
            <a:ext cx="2428892" cy="342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2500306"/>
            <a:ext cx="232073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 wirujące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14480" y="1428736"/>
            <a:ext cx="664373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Pole magnetyczne wytworzone przez prąd trójfazowy stojana obraca się z prędkością wyrażoną zależnością</a:t>
            </a: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285992"/>
            <a:ext cx="274025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4071943"/>
            <a:ext cx="3429024" cy="133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 wirujące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14480" y="1357298"/>
            <a:ext cx="66437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Warunki powstania pola magnetycznego w układzie nieruchomym:</a:t>
            </a:r>
          </a:p>
          <a:p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 uzwojenia są rozłożone w przestrzeni</a:t>
            </a:r>
          </a:p>
          <a:p>
            <a:pPr>
              <a:buFontTx/>
              <a:buChar char="-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 uzwojenia są zasilane prądami przesuniętymi </a:t>
            </a:r>
            <a:r>
              <a:rPr lang="pl-PL" sz="2400" smtClean="0">
                <a:latin typeface="Arial" pitchFamily="34" charset="0"/>
                <a:cs typeface="Arial" pitchFamily="34" charset="0"/>
              </a:rPr>
              <a:t>w fazie</a:t>
            </a:r>
            <a:endParaRPr lang="pl-PL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Pole magnetyczne – wytwarzane przez magnes trwały lub prądy płynące w przewodach umieszczonych w rdzeniu maszyny</a:t>
            </a:r>
          </a:p>
          <a:p>
            <a:pPr>
              <a:lnSpc>
                <a:spcPct val="150000"/>
              </a:lnSpc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Obwód elektryczny – uporządkowany układ przewodów stanowiący uzwojenie maszyny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Rola uzwojenia: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Indukuje siły elektromotoryczne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Wytwarza pole magnetyczne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Rodzaje pola magnetycznego: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Pole stałe – oś pola jest nieruchoma względem elementu odniesienia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643314"/>
            <a:ext cx="3357586" cy="2404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 stałe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653058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pole tekstowe 7"/>
          <p:cNvSpPr txBox="1"/>
          <p:nvPr/>
        </p:nvSpPr>
        <p:spPr>
          <a:xfrm>
            <a:off x="1714480" y="4286256"/>
            <a:ext cx="6357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Arial" pitchFamily="34" charset="0"/>
                <a:cs typeface="Arial" pitchFamily="34" charset="0"/>
              </a:rPr>
              <a:t>Pole magnetyczne w maszynie dwubiegunowej (p=1), wytworzone przez nieruchomy wirnik o jednym zwoju zasilanym prądem stałym</a:t>
            </a:r>
          </a:p>
          <a:p>
            <a:pPr marL="342900" indent="-342900">
              <a:buAutoNum type="alphaLcParenR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Szkic maszyny</a:t>
            </a:r>
          </a:p>
          <a:p>
            <a:pPr marL="342900" indent="-342900">
              <a:buAutoNum type="alphaLcParenR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Rozkład indukcji na rozwiniętym obwodzie maszyny</a:t>
            </a:r>
            <a:endParaRPr lang="pl-PL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 stałe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14480" y="4286256"/>
            <a:ext cx="6357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Arial" pitchFamily="34" charset="0"/>
                <a:cs typeface="Arial" pitchFamily="34" charset="0"/>
              </a:rPr>
              <a:t>Pole magnetyczne w maszynie dwubiegunowej (p=1), wytworzone przez nieruchomy wirnik o uzwojeniu rozłożonym na części obwodu i zasilanym prądem stałym</a:t>
            </a:r>
          </a:p>
          <a:p>
            <a:pPr marL="342900" indent="-342900">
              <a:buAutoNum type="alphaLcParenR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Szkic maszyny</a:t>
            </a:r>
          </a:p>
          <a:p>
            <a:pPr marL="342900" indent="-342900">
              <a:buAutoNum type="alphaLcParenR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Rozkład indukcji na rozwiniętym obwodzie maszyny</a:t>
            </a:r>
          </a:p>
          <a:p>
            <a:endParaRPr lang="pl-PL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00173"/>
            <a:ext cx="6238594" cy="242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 stałe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14480" y="4286256"/>
            <a:ext cx="6357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Arial" pitchFamily="34" charset="0"/>
                <a:cs typeface="Arial" pitchFamily="34" charset="0"/>
              </a:rPr>
              <a:t>Pole magnetyczne w maszynie dwubiegunowej (p=1), wytworzone przez nieruchomy wirnik o uzwojeniu rozłożonym na całym obwodzie wirnika i zasilanym prądem stałym</a:t>
            </a:r>
          </a:p>
          <a:p>
            <a:pPr marL="342900" indent="-342900">
              <a:buAutoNum type="alphaLcParenR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Szkic maszyny</a:t>
            </a:r>
          </a:p>
          <a:p>
            <a:pPr marL="342900" indent="-342900">
              <a:buAutoNum type="alphaLcParenR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Rozkład indukcji na rozwiniętym obwodzie maszyny</a:t>
            </a:r>
          </a:p>
          <a:p>
            <a:endParaRPr lang="pl-PL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357298"/>
            <a:ext cx="66709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Pola magnetyczne stałe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14480" y="4286256"/>
            <a:ext cx="63579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Arial" pitchFamily="34" charset="0"/>
                <a:cs typeface="Arial" pitchFamily="34" charset="0"/>
              </a:rPr>
              <a:t>Pole magnetyczne w maszynie czterobiegunowej (p=2), wytworzone przez nieruchomy wirnik o uzwojeniu zasilanym prądem stałym</a:t>
            </a:r>
          </a:p>
          <a:p>
            <a:pPr marL="342900" indent="-342900">
              <a:buAutoNum type="alphaLcParenR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Szkic maszyny</a:t>
            </a:r>
          </a:p>
          <a:p>
            <a:pPr marL="342900" indent="-342900">
              <a:buAutoNum type="alphaLcParenR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Obraz pola magnetycznego z symbolicznie pokazanymi biegunami</a:t>
            </a:r>
          </a:p>
          <a:p>
            <a:pPr marL="342900" indent="-342900">
              <a:buAutoNum type="alphaLcParenR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Rozkład indukcji na rozwiniętym obwodzie maszyny</a:t>
            </a:r>
          </a:p>
          <a:p>
            <a:endParaRPr lang="pl-PL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736"/>
            <a:ext cx="737369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549</TotalTime>
  <Words>480</Words>
  <Application>Microsoft Office PowerPoint</Application>
  <PresentationFormat>Pokaz na ekranie (4:3)</PresentationFormat>
  <Paragraphs>181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Przesilenie</vt:lpstr>
      <vt:lpstr>Pola magnetyczne</vt:lpstr>
      <vt:lpstr>Pola magnetyczne</vt:lpstr>
      <vt:lpstr>Pola magnetyczne</vt:lpstr>
      <vt:lpstr>Pola magnetyczne</vt:lpstr>
      <vt:lpstr>Pola magnetyczne</vt:lpstr>
      <vt:lpstr>Pola magnetyczne stałe</vt:lpstr>
      <vt:lpstr>Pola magnetyczne stałe</vt:lpstr>
      <vt:lpstr>Pola magnetyczne stałe</vt:lpstr>
      <vt:lpstr>Pola magnetyczne stałe</vt:lpstr>
      <vt:lpstr>Pola magnetyczne zmienne</vt:lpstr>
      <vt:lpstr>Pola magnetyczne zmienne</vt:lpstr>
      <vt:lpstr>Pola magnetyczne wirujące</vt:lpstr>
      <vt:lpstr>Pola magnetyczne wirujące</vt:lpstr>
      <vt:lpstr>Pola magnetyczne wirujące</vt:lpstr>
      <vt:lpstr>Pola magnetyczne wirujące</vt:lpstr>
      <vt:lpstr>Pola magnetyczne wirujące</vt:lpstr>
      <vt:lpstr>Pola magnetyczne wirujące</vt:lpstr>
      <vt:lpstr>Pola magnetyczne wirujące</vt:lpstr>
      <vt:lpstr>Pola magnetyczne wirujące</vt:lpstr>
      <vt:lpstr>Pola magnetyczne wirujące</vt:lpstr>
      <vt:lpstr>Pola magnetyczne wirujące</vt:lpstr>
      <vt:lpstr>Pola magnetyczne wirujące</vt:lpstr>
      <vt:lpstr>Pola magnetyczne wirujące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Pole elektryczne Zjawisko elektryzowania ciał</dc:title>
  <dc:creator>Mariusz</dc:creator>
  <cp:lastModifiedBy>mskub</cp:lastModifiedBy>
  <cp:revision>93</cp:revision>
  <dcterms:created xsi:type="dcterms:W3CDTF">2015-05-08T06:43:52Z</dcterms:created>
  <dcterms:modified xsi:type="dcterms:W3CDTF">2020-03-26T11:55:18Z</dcterms:modified>
</cp:coreProperties>
</file>