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29.03.2020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Uporządkowany układ przewodów wzajemnie ze sobą połączonych stanowiących obwód elektryczny maszyny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rodzaje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całkowite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liczba żłobków przypadających na biegun i fazę jest liczbą całkowitą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ułamkowe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– liczba żłobków przypadających na biegun i fazę jest </a:t>
            </a:r>
            <a:r>
              <a:rPr lang="pl-PL" sz="2400" smtClean="0">
                <a:latin typeface="Arial" pitchFamily="34" charset="0"/>
                <a:cs typeface="Arial" pitchFamily="34" charset="0"/>
              </a:rPr>
              <a:t>liczbą ułamkową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rodzaje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572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jednowarstwowe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liczba warstw leżących w jednym żłobku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Uzwojenie jednowarstwowe: a) bok zezwoju w żłobku, b) połączenie czołowe, c) kształt zezwoju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70790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rodzaje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572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dwuwarstwowe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liczba warstw leżących w jednym żłobku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Uzwojenie dwuwarstwowe: a) boki dwóch zezwojów w żłobku, b) połączenie czołowe, c) kształt zezwoju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28934"/>
            <a:ext cx="718039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rodzaje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929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Każdy zezwój umieszcza się w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żłobku.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Kształty żłobków: a) otwarty, b) półotwarty, c)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półzamknięty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6210314" cy="31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schematy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929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Aby sporządzić schemat dla założonych wartości: liczby żłobków, liczby par biegunów i liczby faz, należy wyznaczyć: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kąt mechaniczny między sąsiednimi żłobkami,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kąt elektryczny między wektorami gwiazdy napięć żłobkowych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podziałkę biegunową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liczbę żłobków na biegun i fazę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schematy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929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74978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schematy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929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5214974" cy="49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łączenie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929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Tabliczka zaciskowa silnika indukcyjnego trójfazowego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5143536" cy="37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łączenie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929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U1,V1,W1 – początki uzwojeń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U2,V2,W2 - końce uzwojeń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4929222" cy="375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łączenie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929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Połączenie w trójkąt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00240"/>
            <a:ext cx="4595835" cy="456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Uzwojenie wzbudzające – wytwarza pole magnetyczne (najczęściej uzwojenie skupione)</a:t>
            </a:r>
          </a:p>
          <a:p>
            <a:pPr>
              <a:lnSpc>
                <a:spcPct val="150000"/>
              </a:lnSpc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uzwojenie_kompletne_1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143248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łączenie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929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Połączenie w gwiazdę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7158" y="571480"/>
            <a:ext cx="461665" cy="56436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39"/>
            <a:ext cx="4643470" cy="45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Uzwojenie twornika – indukuje napięcia (uzwojenia rozłożone w żłobkach).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46731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Zezwój – podstawowy element uzwojenia</a:t>
            </a:r>
          </a:p>
          <a:p>
            <a:pPr>
              <a:lnSpc>
                <a:spcPct val="150000"/>
              </a:lnSpc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Zezwój 3-zwojny (z</a:t>
            </a:r>
            <a:r>
              <a:rPr lang="pl-PL" sz="1800" baseline="-250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=3): a) schemat elektryczny, b) szkic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5170057" cy="212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parametry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Liczba żłobków (Q)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ilość żłobków na obwodzie maszyny</a:t>
            </a:r>
          </a:p>
          <a:p>
            <a:pPr>
              <a:lnSpc>
                <a:spcPct val="15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Liczba par biegunów (2p)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określa liczbę par biegunów magnetycznych na jaką zostało wykonane uzwojenie jednej fazy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parametry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Liczba faz (m)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określa ilość faz dla której uzwojenia stanowią odrębną całość</a:t>
            </a:r>
          </a:p>
          <a:p>
            <a:pPr>
              <a:lnSpc>
                <a:spcPct val="15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Liczba żłobków na biegun i fazę (q)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określa liczbę żłobków przypadających na jeden biegun i jedną fazę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parametry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Podziałka biegunowa (</a:t>
            </a:r>
            <a:r>
              <a:rPr lang="pl-PL" sz="2400" b="1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odległość między osiami dwóch sąsiednich różnoimiennych biegunów (podawana w jednostce długości lub liczbie żłobków)</a:t>
            </a:r>
          </a:p>
          <a:p>
            <a:pPr>
              <a:lnSpc>
                <a:spcPct val="15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Poskok uzwojenia, rozpiętość zwoju (Y)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odległość między prawym i lewym dokiem zezwoju wzdłuż rozwiniętego obwodu maszyny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rodzaje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                pętlicowe             faliste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762521" cy="40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Uzwojenia - rodzaje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średnicowe –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poskok równa się podziałce biegunowej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skrócone (cięciwowe)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– poskok różni się od podziałki biegunowej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699</TotalTime>
  <Words>400</Words>
  <Application>Microsoft Office PowerPoint</Application>
  <PresentationFormat>Pokaz na ekranie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Przesilenie</vt:lpstr>
      <vt:lpstr>Uzwojenia</vt:lpstr>
      <vt:lpstr>Uzwojenia</vt:lpstr>
      <vt:lpstr>Uzwojenia</vt:lpstr>
      <vt:lpstr>Uzwojenia</vt:lpstr>
      <vt:lpstr>Uzwojenia - parametry</vt:lpstr>
      <vt:lpstr>Uzwojenia - parametry</vt:lpstr>
      <vt:lpstr>Uzwojenia - parametry</vt:lpstr>
      <vt:lpstr>Uzwojenia - rodzaje</vt:lpstr>
      <vt:lpstr>Uzwojenia - rodzaje</vt:lpstr>
      <vt:lpstr>Uzwojenia - rodzaje</vt:lpstr>
      <vt:lpstr>Uzwojenia - rodzaje</vt:lpstr>
      <vt:lpstr>Uzwojenia - rodzaje</vt:lpstr>
      <vt:lpstr>Uzwojenia - rodzaje</vt:lpstr>
      <vt:lpstr>Uzwojenia - schematy</vt:lpstr>
      <vt:lpstr>Uzwojenia - schematy</vt:lpstr>
      <vt:lpstr>Uzwojenia - schematy</vt:lpstr>
      <vt:lpstr>Uzwojenia - łączenie</vt:lpstr>
      <vt:lpstr>Uzwojenia - łączenie</vt:lpstr>
      <vt:lpstr>Uzwojenia - łączenie</vt:lpstr>
      <vt:lpstr>Uzwojenia - łączenie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111</cp:revision>
  <dcterms:created xsi:type="dcterms:W3CDTF">2015-05-08T06:43:52Z</dcterms:created>
  <dcterms:modified xsi:type="dcterms:W3CDTF">2020-03-29T20:47:55Z</dcterms:modified>
</cp:coreProperties>
</file>